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theme/themeOverride3.xml" ContentType="application/vnd.openxmlformats-officedocument.themeOverride+xml"/>
  <Override PartName="/ppt/notesSlides/notesSlide2.xml" ContentType="application/vnd.openxmlformats-officedocument.presentationml.notesSlide+xml"/>
  <Override PartName="/ppt/theme/themeOverride4.xml" ContentType="application/vnd.openxmlformats-officedocument.themeOverride+xml"/>
  <Override PartName="/ppt/notesSlides/notesSlide3.xml" ContentType="application/vnd.openxmlformats-officedocument.presentationml.notesSlide+xml"/>
  <Override PartName="/ppt/theme/themeOverride5.xml" ContentType="application/vnd.openxmlformats-officedocument.themeOverride+xml"/>
  <Override PartName="/ppt/notesSlides/notesSlide4.xml" ContentType="application/vnd.openxmlformats-officedocument.presentationml.notesSlide+xml"/>
  <Override PartName="/ppt/theme/themeOverride6.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4"/>
  </p:notesMasterIdLst>
  <p:sldIdLst>
    <p:sldId id="278" r:id="rId5"/>
    <p:sldId id="281" r:id="rId6"/>
    <p:sldId id="304" r:id="rId7"/>
    <p:sldId id="305" r:id="rId8"/>
    <p:sldId id="283" r:id="rId9"/>
    <p:sldId id="289" r:id="rId10"/>
    <p:sldId id="282" r:id="rId11"/>
    <p:sldId id="296" r:id="rId12"/>
    <p:sldId id="297" r:id="rId13"/>
    <p:sldId id="291" r:id="rId14"/>
    <p:sldId id="290" r:id="rId15"/>
    <p:sldId id="287" r:id="rId16"/>
    <p:sldId id="288" r:id="rId17"/>
    <p:sldId id="292" r:id="rId18"/>
    <p:sldId id="301" r:id="rId19"/>
    <p:sldId id="294" r:id="rId20"/>
    <p:sldId id="303" r:id="rId21"/>
    <p:sldId id="302" r:id="rId22"/>
    <p:sldId id="29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8FA6F2-3E18-4857-9AA2-757A5BCF7399}" v="6" dt="2022-08-31T16:21:20.6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78" autoAdjust="0"/>
    <p:restoredTop sz="94619" autoAdjust="0"/>
  </p:normalViewPr>
  <p:slideViewPr>
    <p:cSldViewPr snapToGrid="0">
      <p:cViewPr varScale="1">
        <p:scale>
          <a:sx n="63" d="100"/>
          <a:sy n="63" d="100"/>
        </p:scale>
        <p:origin x="6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thforster26@gmail.com" userId="30e83369bac3b5f1" providerId="LiveId" clId="{4F8FA6F2-3E18-4857-9AA2-757A5BCF7399}"/>
    <pc:docChg chg="undo custSel addSld modSld sldOrd">
      <pc:chgData name="ruthforster26@gmail.com" userId="30e83369bac3b5f1" providerId="LiveId" clId="{4F8FA6F2-3E18-4857-9AA2-757A5BCF7399}" dt="2022-08-31T16:21:26.860" v="267" actId="27636"/>
      <pc:docMkLst>
        <pc:docMk/>
      </pc:docMkLst>
      <pc:sldChg chg="modSp mod">
        <pc:chgData name="ruthforster26@gmail.com" userId="30e83369bac3b5f1" providerId="LiveId" clId="{4F8FA6F2-3E18-4857-9AA2-757A5BCF7399}" dt="2022-08-31T16:21:26.860" v="267" actId="27636"/>
        <pc:sldMkLst>
          <pc:docMk/>
          <pc:sldMk cId="730570593" sldId="299"/>
        </pc:sldMkLst>
        <pc:spChg chg="mod">
          <ac:chgData name="ruthforster26@gmail.com" userId="30e83369bac3b5f1" providerId="LiveId" clId="{4F8FA6F2-3E18-4857-9AA2-757A5BCF7399}" dt="2022-08-31T16:21:26.860" v="267" actId="27636"/>
          <ac:spMkLst>
            <pc:docMk/>
            <pc:sldMk cId="730570593" sldId="299"/>
            <ac:spMk id="3" creationId="{DB93FB3F-A8D4-46D3-A1C6-C79C64563729}"/>
          </ac:spMkLst>
        </pc:spChg>
      </pc:sldChg>
      <pc:sldChg chg="addSp delSp modSp mod modClrScheme chgLayout">
        <pc:chgData name="ruthforster26@gmail.com" userId="30e83369bac3b5f1" providerId="LiveId" clId="{4F8FA6F2-3E18-4857-9AA2-757A5BCF7399}" dt="2022-08-31T15:31:46.734" v="256" actId="20577"/>
        <pc:sldMkLst>
          <pc:docMk/>
          <pc:sldMk cId="2012256872" sldId="304"/>
        </pc:sldMkLst>
        <pc:spChg chg="mod ord">
          <ac:chgData name="ruthforster26@gmail.com" userId="30e83369bac3b5f1" providerId="LiveId" clId="{4F8FA6F2-3E18-4857-9AA2-757A5BCF7399}" dt="2022-08-31T15:31:28.215" v="249" actId="1076"/>
          <ac:spMkLst>
            <pc:docMk/>
            <pc:sldMk cId="2012256872" sldId="304"/>
            <ac:spMk id="2" creationId="{742002CB-A836-A563-D511-5B431C02FE16}"/>
          </ac:spMkLst>
        </pc:spChg>
        <pc:spChg chg="del mod ord">
          <ac:chgData name="ruthforster26@gmail.com" userId="30e83369bac3b5f1" providerId="LiveId" clId="{4F8FA6F2-3E18-4857-9AA2-757A5BCF7399}" dt="2022-08-31T14:57:05.304" v="3" actId="700"/>
          <ac:spMkLst>
            <pc:docMk/>
            <pc:sldMk cId="2012256872" sldId="304"/>
            <ac:spMk id="3" creationId="{FB6C3DBA-974F-BC70-55A4-FF83A85DAF47}"/>
          </ac:spMkLst>
        </pc:spChg>
        <pc:spChg chg="del mod ord">
          <ac:chgData name="ruthforster26@gmail.com" userId="30e83369bac3b5f1" providerId="LiveId" clId="{4F8FA6F2-3E18-4857-9AA2-757A5BCF7399}" dt="2022-08-31T14:57:05.304" v="3" actId="700"/>
          <ac:spMkLst>
            <pc:docMk/>
            <pc:sldMk cId="2012256872" sldId="304"/>
            <ac:spMk id="4" creationId="{39A4E713-E546-C590-E2C7-37BD4F61C807}"/>
          </ac:spMkLst>
        </pc:spChg>
        <pc:spChg chg="add del mod ord">
          <ac:chgData name="ruthforster26@gmail.com" userId="30e83369bac3b5f1" providerId="LiveId" clId="{4F8FA6F2-3E18-4857-9AA2-757A5BCF7399}" dt="2022-08-31T14:58:53.279" v="4" actId="700"/>
          <ac:spMkLst>
            <pc:docMk/>
            <pc:sldMk cId="2012256872" sldId="304"/>
            <ac:spMk id="5" creationId="{046223AE-F9A7-DA8A-39C8-582DD33FFA9C}"/>
          </ac:spMkLst>
        </pc:spChg>
        <pc:spChg chg="add del mod ord">
          <ac:chgData name="ruthforster26@gmail.com" userId="30e83369bac3b5f1" providerId="LiveId" clId="{4F8FA6F2-3E18-4857-9AA2-757A5BCF7399}" dt="2022-08-31T14:58:53.279" v="4" actId="700"/>
          <ac:spMkLst>
            <pc:docMk/>
            <pc:sldMk cId="2012256872" sldId="304"/>
            <ac:spMk id="6" creationId="{EB1014BC-C7C3-CF3D-B4EA-D2F3EF15CADB}"/>
          </ac:spMkLst>
        </pc:spChg>
        <pc:spChg chg="add del mod ord">
          <ac:chgData name="ruthforster26@gmail.com" userId="30e83369bac3b5f1" providerId="LiveId" clId="{4F8FA6F2-3E18-4857-9AA2-757A5BCF7399}" dt="2022-08-31T14:58:53.279" v="4" actId="700"/>
          <ac:spMkLst>
            <pc:docMk/>
            <pc:sldMk cId="2012256872" sldId="304"/>
            <ac:spMk id="7" creationId="{306D32DA-838B-6C1E-9280-DBCD78DB34BE}"/>
          </ac:spMkLst>
        </pc:spChg>
        <pc:spChg chg="add del mod ord">
          <ac:chgData name="ruthforster26@gmail.com" userId="30e83369bac3b5f1" providerId="LiveId" clId="{4F8FA6F2-3E18-4857-9AA2-757A5BCF7399}" dt="2022-08-31T14:58:53.279" v="4" actId="700"/>
          <ac:spMkLst>
            <pc:docMk/>
            <pc:sldMk cId="2012256872" sldId="304"/>
            <ac:spMk id="8" creationId="{0DF1DF6F-FD28-103C-B13C-BE700FC950BF}"/>
          </ac:spMkLst>
        </pc:spChg>
        <pc:spChg chg="add del mod ord">
          <ac:chgData name="ruthforster26@gmail.com" userId="30e83369bac3b5f1" providerId="LiveId" clId="{4F8FA6F2-3E18-4857-9AA2-757A5BCF7399}" dt="2022-08-31T14:58:53.279" v="4" actId="700"/>
          <ac:spMkLst>
            <pc:docMk/>
            <pc:sldMk cId="2012256872" sldId="304"/>
            <ac:spMk id="9" creationId="{25E6B190-9828-695C-C70D-350CD2B9EFB0}"/>
          </ac:spMkLst>
        </pc:spChg>
        <pc:spChg chg="add del mod ord">
          <ac:chgData name="ruthforster26@gmail.com" userId="30e83369bac3b5f1" providerId="LiveId" clId="{4F8FA6F2-3E18-4857-9AA2-757A5BCF7399}" dt="2022-08-31T14:58:53.279" v="4" actId="700"/>
          <ac:spMkLst>
            <pc:docMk/>
            <pc:sldMk cId="2012256872" sldId="304"/>
            <ac:spMk id="10" creationId="{85519784-86B6-2D24-9F01-7542257DEFAC}"/>
          </ac:spMkLst>
        </pc:spChg>
        <pc:spChg chg="add del mod ord">
          <ac:chgData name="ruthforster26@gmail.com" userId="30e83369bac3b5f1" providerId="LiveId" clId="{4F8FA6F2-3E18-4857-9AA2-757A5BCF7399}" dt="2022-08-31T14:58:53.279" v="4" actId="700"/>
          <ac:spMkLst>
            <pc:docMk/>
            <pc:sldMk cId="2012256872" sldId="304"/>
            <ac:spMk id="11" creationId="{D54938D2-2B8C-F698-D534-749E5C2D5B7E}"/>
          </ac:spMkLst>
        </pc:spChg>
        <pc:spChg chg="add del mod ord">
          <ac:chgData name="ruthforster26@gmail.com" userId="30e83369bac3b5f1" providerId="LiveId" clId="{4F8FA6F2-3E18-4857-9AA2-757A5BCF7399}" dt="2022-08-31T14:58:53.279" v="4" actId="700"/>
          <ac:spMkLst>
            <pc:docMk/>
            <pc:sldMk cId="2012256872" sldId="304"/>
            <ac:spMk id="12" creationId="{E4689AE1-A338-67A2-1ACE-D25BCD12EC87}"/>
          </ac:spMkLst>
        </pc:spChg>
        <pc:spChg chg="add del mod ord">
          <ac:chgData name="ruthforster26@gmail.com" userId="30e83369bac3b5f1" providerId="LiveId" clId="{4F8FA6F2-3E18-4857-9AA2-757A5BCF7399}" dt="2022-08-31T14:58:53.279" v="4" actId="700"/>
          <ac:spMkLst>
            <pc:docMk/>
            <pc:sldMk cId="2012256872" sldId="304"/>
            <ac:spMk id="13" creationId="{7CC563F4-E387-6863-956C-541B0A2591A4}"/>
          </ac:spMkLst>
        </pc:spChg>
        <pc:spChg chg="add del mod ord">
          <ac:chgData name="ruthforster26@gmail.com" userId="30e83369bac3b5f1" providerId="LiveId" clId="{4F8FA6F2-3E18-4857-9AA2-757A5BCF7399}" dt="2022-08-31T15:06:44.731" v="6" actId="700"/>
          <ac:spMkLst>
            <pc:docMk/>
            <pc:sldMk cId="2012256872" sldId="304"/>
            <ac:spMk id="14" creationId="{5461FAD4-1700-AD48-9DC9-D013F228905E}"/>
          </ac:spMkLst>
        </pc:spChg>
        <pc:spChg chg="add del mod ord">
          <ac:chgData name="ruthforster26@gmail.com" userId="30e83369bac3b5f1" providerId="LiveId" clId="{4F8FA6F2-3E18-4857-9AA2-757A5BCF7399}" dt="2022-08-31T15:06:44.731" v="6" actId="700"/>
          <ac:spMkLst>
            <pc:docMk/>
            <pc:sldMk cId="2012256872" sldId="304"/>
            <ac:spMk id="15" creationId="{24C454DA-41E1-9F42-ABA4-8F444E714E5C}"/>
          </ac:spMkLst>
        </pc:spChg>
        <pc:spChg chg="add del mod ord">
          <ac:chgData name="ruthforster26@gmail.com" userId="30e83369bac3b5f1" providerId="LiveId" clId="{4F8FA6F2-3E18-4857-9AA2-757A5BCF7399}" dt="2022-08-31T15:06:44.731" v="6" actId="700"/>
          <ac:spMkLst>
            <pc:docMk/>
            <pc:sldMk cId="2012256872" sldId="304"/>
            <ac:spMk id="16" creationId="{D417C5F1-3FDB-BA68-577E-38ED26184898}"/>
          </ac:spMkLst>
        </pc:spChg>
        <pc:spChg chg="add del mod ord">
          <ac:chgData name="ruthforster26@gmail.com" userId="30e83369bac3b5f1" providerId="LiveId" clId="{4F8FA6F2-3E18-4857-9AA2-757A5BCF7399}" dt="2022-08-31T15:06:44.731" v="6" actId="700"/>
          <ac:spMkLst>
            <pc:docMk/>
            <pc:sldMk cId="2012256872" sldId="304"/>
            <ac:spMk id="17" creationId="{645CD5AD-6F9E-7188-BBF6-43EFA50AB68F}"/>
          </ac:spMkLst>
        </pc:spChg>
        <pc:spChg chg="add del mod ord">
          <ac:chgData name="ruthforster26@gmail.com" userId="30e83369bac3b5f1" providerId="LiveId" clId="{4F8FA6F2-3E18-4857-9AA2-757A5BCF7399}" dt="2022-08-31T15:06:44.731" v="6" actId="700"/>
          <ac:spMkLst>
            <pc:docMk/>
            <pc:sldMk cId="2012256872" sldId="304"/>
            <ac:spMk id="18" creationId="{95861CBF-EDAB-B0CB-7587-7633FCCCE459}"/>
          </ac:spMkLst>
        </pc:spChg>
        <pc:spChg chg="add del mod ord">
          <ac:chgData name="ruthforster26@gmail.com" userId="30e83369bac3b5f1" providerId="LiveId" clId="{4F8FA6F2-3E18-4857-9AA2-757A5BCF7399}" dt="2022-08-31T15:06:44.731" v="6" actId="700"/>
          <ac:spMkLst>
            <pc:docMk/>
            <pc:sldMk cId="2012256872" sldId="304"/>
            <ac:spMk id="19" creationId="{BC8FBBAC-0F70-58CA-0127-4B3ADB6CAA73}"/>
          </ac:spMkLst>
        </pc:spChg>
        <pc:spChg chg="add mod">
          <ac:chgData name="ruthforster26@gmail.com" userId="30e83369bac3b5f1" providerId="LiveId" clId="{4F8FA6F2-3E18-4857-9AA2-757A5BCF7399}" dt="2022-08-31T15:31:46.734" v="256" actId="20577"/>
          <ac:spMkLst>
            <pc:docMk/>
            <pc:sldMk cId="2012256872" sldId="304"/>
            <ac:spMk id="20" creationId="{76D08F4A-A5C3-E836-4D29-7ACE345DD2D7}"/>
          </ac:spMkLst>
        </pc:spChg>
        <pc:spChg chg="add mod">
          <ac:chgData name="ruthforster26@gmail.com" userId="30e83369bac3b5f1" providerId="LiveId" clId="{4F8FA6F2-3E18-4857-9AA2-757A5BCF7399}" dt="2022-08-31T15:31:01.684" v="244" actId="692"/>
          <ac:spMkLst>
            <pc:docMk/>
            <pc:sldMk cId="2012256872" sldId="304"/>
            <ac:spMk id="22" creationId="{AF8CA227-2FD4-8CB3-5747-3A23DA350646}"/>
          </ac:spMkLst>
        </pc:spChg>
        <pc:spChg chg="add mod">
          <ac:chgData name="ruthforster26@gmail.com" userId="30e83369bac3b5f1" providerId="LiveId" clId="{4F8FA6F2-3E18-4857-9AA2-757A5BCF7399}" dt="2022-08-31T15:31:09.143" v="245" actId="692"/>
          <ac:spMkLst>
            <pc:docMk/>
            <pc:sldMk cId="2012256872" sldId="304"/>
            <ac:spMk id="24" creationId="{80BEB3BF-02B1-364E-54F9-385DA78B41E5}"/>
          </ac:spMkLst>
        </pc:spChg>
        <pc:spChg chg="add mod">
          <ac:chgData name="ruthforster26@gmail.com" userId="30e83369bac3b5f1" providerId="LiveId" clId="{4F8FA6F2-3E18-4857-9AA2-757A5BCF7399}" dt="2022-08-31T15:31:15.356" v="246" actId="692"/>
          <ac:spMkLst>
            <pc:docMk/>
            <pc:sldMk cId="2012256872" sldId="304"/>
            <ac:spMk id="26" creationId="{29C3D445-66D2-BEFB-7BB4-C50EC8162C37}"/>
          </ac:spMkLst>
        </pc:spChg>
        <pc:spChg chg="add mod">
          <ac:chgData name="ruthforster26@gmail.com" userId="30e83369bac3b5f1" providerId="LiveId" clId="{4F8FA6F2-3E18-4857-9AA2-757A5BCF7399}" dt="2022-08-31T15:31:20.431" v="247" actId="692"/>
          <ac:spMkLst>
            <pc:docMk/>
            <pc:sldMk cId="2012256872" sldId="304"/>
            <ac:spMk id="28" creationId="{FEA8584E-D6A1-0064-F39F-180898360849}"/>
          </ac:spMkLst>
        </pc:spChg>
        <pc:spChg chg="add mod">
          <ac:chgData name="ruthforster26@gmail.com" userId="30e83369bac3b5f1" providerId="LiveId" clId="{4F8FA6F2-3E18-4857-9AA2-757A5BCF7399}" dt="2022-08-31T15:31:27.167" v="248" actId="692"/>
          <ac:spMkLst>
            <pc:docMk/>
            <pc:sldMk cId="2012256872" sldId="304"/>
            <ac:spMk id="30" creationId="{B0CC9031-CCAA-12C8-F31E-E5F60B86C0BD}"/>
          </ac:spMkLst>
        </pc:spChg>
      </pc:sldChg>
      <pc:sldChg chg="addSp delSp modSp add mod ord">
        <pc:chgData name="ruthforster26@gmail.com" userId="30e83369bac3b5f1" providerId="LiveId" clId="{4F8FA6F2-3E18-4857-9AA2-757A5BCF7399}" dt="2022-08-31T15:19:47.180" v="138" actId="1076"/>
        <pc:sldMkLst>
          <pc:docMk/>
          <pc:sldMk cId="3737492932" sldId="305"/>
        </pc:sldMkLst>
        <pc:spChg chg="mod">
          <ac:chgData name="ruthforster26@gmail.com" userId="30e83369bac3b5f1" providerId="LiveId" clId="{4F8FA6F2-3E18-4857-9AA2-757A5BCF7399}" dt="2022-08-31T15:16:07.845" v="127"/>
          <ac:spMkLst>
            <pc:docMk/>
            <pc:sldMk cId="3737492932" sldId="305"/>
            <ac:spMk id="24" creationId="{F260476B-CCA6-412B-A9C5-399C34AE6F05}"/>
          </ac:spMkLst>
        </pc:spChg>
        <pc:picChg chg="add del mod">
          <ac:chgData name="ruthforster26@gmail.com" userId="30e83369bac3b5f1" providerId="LiveId" clId="{4F8FA6F2-3E18-4857-9AA2-757A5BCF7399}" dt="2022-08-31T15:17:41.214" v="132" actId="478"/>
          <ac:picMkLst>
            <pc:docMk/>
            <pc:sldMk cId="3737492932" sldId="305"/>
            <ac:picMk id="4" creationId="{E154B624-2656-9E10-8259-12AD338D1E84}"/>
          </ac:picMkLst>
        </pc:picChg>
        <pc:picChg chg="del">
          <ac:chgData name="ruthforster26@gmail.com" userId="30e83369bac3b5f1" providerId="LiveId" clId="{4F8FA6F2-3E18-4857-9AA2-757A5BCF7399}" dt="2022-08-31T15:16:11.423" v="128" actId="478"/>
          <ac:picMkLst>
            <pc:docMk/>
            <pc:sldMk cId="3737492932" sldId="305"/>
            <ac:picMk id="6" creationId="{889436B3-229F-541B-269E-1C96B6E97902}"/>
          </ac:picMkLst>
        </pc:picChg>
        <pc:picChg chg="add mod">
          <ac:chgData name="ruthforster26@gmail.com" userId="30e83369bac3b5f1" providerId="LiveId" clId="{4F8FA6F2-3E18-4857-9AA2-757A5BCF7399}" dt="2022-08-31T15:19:47.180" v="138" actId="1076"/>
          <ac:picMkLst>
            <pc:docMk/>
            <pc:sldMk cId="3737492932" sldId="305"/>
            <ac:picMk id="7" creationId="{DB41C493-306E-2B9D-BAC2-57D8182B2FFD}"/>
          </ac:picMkLst>
        </pc:picChg>
      </pc:sldChg>
    </pc:docChg>
  </pc:docChgLst>
  <pc:docChgLst>
    <pc:chgData name="ruthforster26@gmail.com" userId="30e83369bac3b5f1" providerId="LiveId" clId="{631320A4-2F9B-4535-A5CE-264AA6A375A0}"/>
    <pc:docChg chg="undo redo custSel addSld delSld modSld sldOrd">
      <pc:chgData name="ruthforster26@gmail.com" userId="30e83369bac3b5f1" providerId="LiveId" clId="{631320A4-2F9B-4535-A5CE-264AA6A375A0}" dt="2022-07-11T11:31:20.865" v="5140" actId="27636"/>
      <pc:docMkLst>
        <pc:docMk/>
      </pc:docMkLst>
      <pc:sldChg chg="modSp mod">
        <pc:chgData name="ruthforster26@gmail.com" userId="30e83369bac3b5f1" providerId="LiveId" clId="{631320A4-2F9B-4535-A5CE-264AA6A375A0}" dt="2022-06-29T10:01:38.973" v="1878" actId="20577"/>
        <pc:sldMkLst>
          <pc:docMk/>
          <pc:sldMk cId="4167884232" sldId="278"/>
        </pc:sldMkLst>
        <pc:spChg chg="mod">
          <ac:chgData name="ruthforster26@gmail.com" userId="30e83369bac3b5f1" providerId="LiveId" clId="{631320A4-2F9B-4535-A5CE-264AA6A375A0}" dt="2022-06-29T10:01:38.973" v="1878" actId="20577"/>
          <ac:spMkLst>
            <pc:docMk/>
            <pc:sldMk cId="4167884232" sldId="278"/>
            <ac:spMk id="3" creationId="{DB93FB3F-A8D4-46D3-A1C6-C79C64563729}"/>
          </ac:spMkLst>
        </pc:spChg>
      </pc:sldChg>
      <pc:sldChg chg="del">
        <pc:chgData name="ruthforster26@gmail.com" userId="30e83369bac3b5f1" providerId="LiveId" clId="{631320A4-2F9B-4535-A5CE-264AA6A375A0}" dt="2022-06-29T09:55:33.789" v="1832" actId="2696"/>
        <pc:sldMkLst>
          <pc:docMk/>
          <pc:sldMk cId="3220235682" sldId="279"/>
        </pc:sldMkLst>
      </pc:sldChg>
      <pc:sldChg chg="del">
        <pc:chgData name="ruthforster26@gmail.com" userId="30e83369bac3b5f1" providerId="LiveId" clId="{631320A4-2F9B-4535-A5CE-264AA6A375A0}" dt="2022-06-28T15:52:02.379" v="928" actId="2696"/>
        <pc:sldMkLst>
          <pc:docMk/>
          <pc:sldMk cId="3733014096" sldId="280"/>
        </pc:sldMkLst>
      </pc:sldChg>
      <pc:sldChg chg="modSp mod">
        <pc:chgData name="ruthforster26@gmail.com" userId="30e83369bac3b5f1" providerId="LiveId" clId="{631320A4-2F9B-4535-A5CE-264AA6A375A0}" dt="2022-06-29T18:08:54.841" v="4798" actId="20577"/>
        <pc:sldMkLst>
          <pc:docMk/>
          <pc:sldMk cId="80606234" sldId="281"/>
        </pc:sldMkLst>
        <pc:spChg chg="mod">
          <ac:chgData name="ruthforster26@gmail.com" userId="30e83369bac3b5f1" providerId="LiveId" clId="{631320A4-2F9B-4535-A5CE-264AA6A375A0}" dt="2022-06-28T15:51:31.398" v="925" actId="2711"/>
          <ac:spMkLst>
            <pc:docMk/>
            <pc:sldMk cId="80606234" sldId="281"/>
            <ac:spMk id="2" creationId="{742002CB-A836-A563-D511-5B431C02FE16}"/>
          </ac:spMkLst>
        </pc:spChg>
        <pc:spChg chg="mod">
          <ac:chgData name="ruthforster26@gmail.com" userId="30e83369bac3b5f1" providerId="LiveId" clId="{631320A4-2F9B-4535-A5CE-264AA6A375A0}" dt="2022-06-29T18:08:54.841" v="4798" actId="20577"/>
          <ac:spMkLst>
            <pc:docMk/>
            <pc:sldMk cId="80606234" sldId="281"/>
            <ac:spMk id="3" creationId="{FB6C3DBA-974F-BC70-55A4-FF83A85DAF47}"/>
          </ac:spMkLst>
        </pc:spChg>
        <pc:spChg chg="mod">
          <ac:chgData name="ruthforster26@gmail.com" userId="30e83369bac3b5f1" providerId="LiveId" clId="{631320A4-2F9B-4535-A5CE-264AA6A375A0}" dt="2022-06-29T09:53:53.999" v="1826" actId="255"/>
          <ac:spMkLst>
            <pc:docMk/>
            <pc:sldMk cId="80606234" sldId="281"/>
            <ac:spMk id="4" creationId="{39A4E713-E546-C590-E2C7-37BD4F61C807}"/>
          </ac:spMkLst>
        </pc:spChg>
      </pc:sldChg>
      <pc:sldChg chg="addSp delSp modSp mod">
        <pc:chgData name="ruthforster26@gmail.com" userId="30e83369bac3b5f1" providerId="LiveId" clId="{631320A4-2F9B-4535-A5CE-264AA6A375A0}" dt="2022-06-29T18:37:03.994" v="5088" actId="1076"/>
        <pc:sldMkLst>
          <pc:docMk/>
          <pc:sldMk cId="3132874531" sldId="282"/>
        </pc:sldMkLst>
        <pc:spChg chg="mod">
          <ac:chgData name="ruthforster26@gmail.com" userId="30e83369bac3b5f1" providerId="LiveId" clId="{631320A4-2F9B-4535-A5CE-264AA6A375A0}" dt="2022-06-29T18:37:03.994" v="5088" actId="1076"/>
          <ac:spMkLst>
            <pc:docMk/>
            <pc:sldMk cId="3132874531" sldId="282"/>
            <ac:spMk id="2" creationId="{A89B94A4-68D8-C458-A7BE-1AC292BC9522}"/>
          </ac:spMkLst>
        </pc:spChg>
        <pc:spChg chg="mod">
          <ac:chgData name="ruthforster26@gmail.com" userId="30e83369bac3b5f1" providerId="LiveId" clId="{631320A4-2F9B-4535-A5CE-264AA6A375A0}" dt="2022-06-28T15:54:30.495" v="965" actId="255"/>
          <ac:spMkLst>
            <pc:docMk/>
            <pc:sldMk cId="3132874531" sldId="282"/>
            <ac:spMk id="3" creationId="{CCBD8622-D45F-ABA3-5E4E-0E83914A3DB9}"/>
          </ac:spMkLst>
        </pc:spChg>
        <pc:spChg chg="mod">
          <ac:chgData name="ruthforster26@gmail.com" userId="30e83369bac3b5f1" providerId="LiveId" clId="{631320A4-2F9B-4535-A5CE-264AA6A375A0}" dt="2022-06-28T15:54:38.479" v="966" actId="255"/>
          <ac:spMkLst>
            <pc:docMk/>
            <pc:sldMk cId="3132874531" sldId="282"/>
            <ac:spMk id="5" creationId="{2B0380CB-E415-5D8E-3667-EFB05D01A963}"/>
          </ac:spMkLst>
        </pc:spChg>
        <pc:spChg chg="del">
          <ac:chgData name="ruthforster26@gmail.com" userId="30e83369bac3b5f1" providerId="LiveId" clId="{631320A4-2F9B-4535-A5CE-264AA6A375A0}" dt="2022-06-28T14:49:42.096" v="518" actId="3680"/>
          <ac:spMkLst>
            <pc:docMk/>
            <pc:sldMk cId="3132874531" sldId="282"/>
            <ac:spMk id="6" creationId="{022C1C71-929E-25D1-5843-707BE018DD0C}"/>
          </ac:spMkLst>
        </pc:spChg>
        <pc:spChg chg="add del mod">
          <ac:chgData name="ruthforster26@gmail.com" userId="30e83369bac3b5f1" providerId="LiveId" clId="{631320A4-2F9B-4535-A5CE-264AA6A375A0}" dt="2022-06-28T14:39:10.801" v="464"/>
          <ac:spMkLst>
            <pc:docMk/>
            <pc:sldMk cId="3132874531" sldId="282"/>
            <ac:spMk id="9" creationId="{933503DC-43CE-4A4A-CDE9-D7ACFFB73ADF}"/>
          </ac:spMkLst>
        </pc:spChg>
        <pc:spChg chg="add del mod">
          <ac:chgData name="ruthforster26@gmail.com" userId="30e83369bac3b5f1" providerId="LiveId" clId="{631320A4-2F9B-4535-A5CE-264AA6A375A0}" dt="2022-06-28T14:43:08.686" v="466"/>
          <ac:spMkLst>
            <pc:docMk/>
            <pc:sldMk cId="3132874531" sldId="282"/>
            <ac:spMk id="14" creationId="{C9658AEB-EE91-89B3-141D-2C3FC9E4779A}"/>
          </ac:spMkLst>
        </pc:spChg>
        <pc:spChg chg="add del mod">
          <ac:chgData name="ruthforster26@gmail.com" userId="30e83369bac3b5f1" providerId="LiveId" clId="{631320A4-2F9B-4535-A5CE-264AA6A375A0}" dt="2022-06-28T14:45:39.455" v="475" actId="3680"/>
          <ac:spMkLst>
            <pc:docMk/>
            <pc:sldMk cId="3132874531" sldId="282"/>
            <ac:spMk id="17" creationId="{F27B5CCF-BD64-2490-86F2-A1622458EEAA}"/>
          </ac:spMkLst>
        </pc:spChg>
        <pc:graphicFrameChg chg="del">
          <ac:chgData name="ruthforster26@gmail.com" userId="30e83369bac3b5f1" providerId="LiveId" clId="{631320A4-2F9B-4535-A5CE-264AA6A375A0}" dt="2022-06-28T14:38:20.297" v="463" actId="478"/>
          <ac:graphicFrameMkLst>
            <pc:docMk/>
            <pc:sldMk cId="3132874531" sldId="282"/>
            <ac:graphicFrameMk id="7" creationId="{F62FF8D1-25CC-F0CD-139C-8AF5B32DFEF9}"/>
          </ac:graphicFrameMkLst>
        </pc:graphicFrameChg>
        <pc:graphicFrameChg chg="add del mod">
          <ac:chgData name="ruthforster26@gmail.com" userId="30e83369bac3b5f1" providerId="LiveId" clId="{631320A4-2F9B-4535-A5CE-264AA6A375A0}" dt="2022-06-28T14:39:22.933" v="465" actId="478"/>
          <ac:graphicFrameMkLst>
            <pc:docMk/>
            <pc:sldMk cId="3132874531" sldId="282"/>
            <ac:graphicFrameMk id="12" creationId="{4B72648F-4468-0F21-8E39-311FA978136F}"/>
          </ac:graphicFrameMkLst>
        </pc:graphicFrameChg>
        <pc:graphicFrameChg chg="add del mod">
          <ac:chgData name="ruthforster26@gmail.com" userId="30e83369bac3b5f1" providerId="LiveId" clId="{631320A4-2F9B-4535-A5CE-264AA6A375A0}" dt="2022-06-28T14:43:50.348" v="474" actId="478"/>
          <ac:graphicFrameMkLst>
            <pc:docMk/>
            <pc:sldMk cId="3132874531" sldId="282"/>
            <ac:graphicFrameMk id="15" creationId="{9731684B-035D-FDAA-218C-5B1EA22CF36A}"/>
          </ac:graphicFrameMkLst>
        </pc:graphicFrameChg>
        <pc:graphicFrameChg chg="add mod ord modGraphic">
          <ac:chgData name="ruthforster26@gmail.com" userId="30e83369bac3b5f1" providerId="LiveId" clId="{631320A4-2F9B-4535-A5CE-264AA6A375A0}" dt="2022-06-29T18:36:52.898" v="5085" actId="122"/>
          <ac:graphicFrameMkLst>
            <pc:docMk/>
            <pc:sldMk cId="3132874531" sldId="282"/>
            <ac:graphicFrameMk id="18" creationId="{6D9784F8-4F15-8005-6CCC-6D923D63F2F6}"/>
          </ac:graphicFrameMkLst>
        </pc:graphicFrameChg>
        <pc:graphicFrameChg chg="add mod ord modGraphic">
          <ac:chgData name="ruthforster26@gmail.com" userId="30e83369bac3b5f1" providerId="LiveId" clId="{631320A4-2F9B-4535-A5CE-264AA6A375A0}" dt="2022-06-29T18:37:02.084" v="5087" actId="122"/>
          <ac:graphicFrameMkLst>
            <pc:docMk/>
            <pc:sldMk cId="3132874531" sldId="282"/>
            <ac:graphicFrameMk id="19" creationId="{EC38BDAC-CD4D-0E0E-70E9-C85F76D280FE}"/>
          </ac:graphicFrameMkLst>
        </pc:graphicFrameChg>
      </pc:sldChg>
      <pc:sldChg chg="addSp modSp mod setBg">
        <pc:chgData name="ruthforster26@gmail.com" userId="30e83369bac3b5f1" providerId="LiveId" clId="{631320A4-2F9B-4535-A5CE-264AA6A375A0}" dt="2022-06-29T09:59:01.145" v="1855"/>
        <pc:sldMkLst>
          <pc:docMk/>
          <pc:sldMk cId="3169101762" sldId="283"/>
        </pc:sldMkLst>
        <pc:spChg chg="mod">
          <ac:chgData name="ruthforster26@gmail.com" userId="30e83369bac3b5f1" providerId="LiveId" clId="{631320A4-2F9B-4535-A5CE-264AA6A375A0}" dt="2022-06-29T09:57:18.040" v="1845" actId="255"/>
          <ac:spMkLst>
            <pc:docMk/>
            <pc:sldMk cId="3169101762" sldId="283"/>
            <ac:spMk id="2" creationId="{042E16E5-CCEC-459E-D2F7-DBD830217721}"/>
          </ac:spMkLst>
        </pc:spChg>
        <pc:spChg chg="mod">
          <ac:chgData name="ruthforster26@gmail.com" userId="30e83369bac3b5f1" providerId="LiveId" clId="{631320A4-2F9B-4535-A5CE-264AA6A375A0}" dt="2022-06-29T09:58:33.085" v="1852" actId="255"/>
          <ac:spMkLst>
            <pc:docMk/>
            <pc:sldMk cId="3169101762" sldId="283"/>
            <ac:spMk id="4" creationId="{44F54EC8-E2AB-74CF-028F-0FA8F57AB235}"/>
          </ac:spMkLst>
        </pc:spChg>
        <pc:spChg chg="add">
          <ac:chgData name="ruthforster26@gmail.com" userId="30e83369bac3b5f1" providerId="LiveId" clId="{631320A4-2F9B-4535-A5CE-264AA6A375A0}" dt="2022-06-29T09:56:52.795" v="1842" actId="26606"/>
          <ac:spMkLst>
            <pc:docMk/>
            <pc:sldMk cId="3169101762" sldId="283"/>
            <ac:spMk id="15" creationId="{1E70A317-DCED-4E80-AA2D-467D8702E5CB}"/>
          </ac:spMkLst>
        </pc:spChg>
        <pc:spChg chg="add">
          <ac:chgData name="ruthforster26@gmail.com" userId="30e83369bac3b5f1" providerId="LiveId" clId="{631320A4-2F9B-4535-A5CE-264AA6A375A0}" dt="2022-06-29T09:56:52.795" v="1842" actId="26606"/>
          <ac:spMkLst>
            <pc:docMk/>
            <pc:sldMk cId="3169101762" sldId="283"/>
            <ac:spMk id="17" creationId="{A6D87845-294F-40CB-BC48-46455460D292}"/>
          </ac:spMkLst>
        </pc:spChg>
        <pc:graphicFrameChg chg="mod modGraphic">
          <ac:chgData name="ruthforster26@gmail.com" userId="30e83369bac3b5f1" providerId="LiveId" clId="{631320A4-2F9B-4535-A5CE-264AA6A375A0}" dt="2022-06-29T09:59:01.145" v="1855"/>
          <ac:graphicFrameMkLst>
            <pc:docMk/>
            <pc:sldMk cId="3169101762" sldId="283"/>
            <ac:graphicFrameMk id="10" creationId="{1DC8B041-044C-AE5D-5E4C-F2D0CF71156D}"/>
          </ac:graphicFrameMkLst>
        </pc:graphicFrameChg>
      </pc:sldChg>
      <pc:sldChg chg="addSp delSp modSp del mod">
        <pc:chgData name="ruthforster26@gmail.com" userId="30e83369bac3b5f1" providerId="LiveId" clId="{631320A4-2F9B-4535-A5CE-264AA6A375A0}" dt="2022-06-29T11:28:32.569" v="2968" actId="2696"/>
        <pc:sldMkLst>
          <pc:docMk/>
          <pc:sldMk cId="3059446811" sldId="285"/>
        </pc:sldMkLst>
        <pc:spChg chg="del mod">
          <ac:chgData name="ruthforster26@gmail.com" userId="30e83369bac3b5f1" providerId="LiveId" clId="{631320A4-2F9B-4535-A5CE-264AA6A375A0}" dt="2022-06-28T15:54:56.280" v="968" actId="478"/>
          <ac:spMkLst>
            <pc:docMk/>
            <pc:sldMk cId="3059446811" sldId="285"/>
            <ac:spMk id="2" creationId="{A89B94A4-68D8-C458-A7BE-1AC292BC9522}"/>
          </ac:spMkLst>
        </pc:spChg>
        <pc:spChg chg="add del mod ord">
          <ac:chgData name="ruthforster26@gmail.com" userId="30e83369bac3b5f1" providerId="LiveId" clId="{631320A4-2F9B-4535-A5CE-264AA6A375A0}" dt="2022-06-29T10:06:59.107" v="1896" actId="27636"/>
          <ac:spMkLst>
            <pc:docMk/>
            <pc:sldMk cId="3059446811" sldId="285"/>
            <ac:spMk id="12" creationId="{B879A32A-A53F-A759-1506-E33C9AF9E361}"/>
          </ac:spMkLst>
        </pc:spChg>
        <pc:spChg chg="add del mod ord">
          <ac:chgData name="ruthforster26@gmail.com" userId="30e83369bac3b5f1" providerId="LiveId" clId="{631320A4-2F9B-4535-A5CE-264AA6A375A0}" dt="2022-06-28T16:06:39.529" v="998" actId="478"/>
          <ac:spMkLst>
            <pc:docMk/>
            <pc:sldMk cId="3059446811" sldId="285"/>
            <ac:spMk id="29" creationId="{77C99614-04EC-395C-79B8-06CC9561A84A}"/>
          </ac:spMkLst>
        </pc:spChg>
        <pc:spChg chg="add del">
          <ac:chgData name="ruthforster26@gmail.com" userId="30e83369bac3b5f1" providerId="LiveId" clId="{631320A4-2F9B-4535-A5CE-264AA6A375A0}" dt="2022-06-28T15:55:50.214" v="973" actId="26606"/>
          <ac:spMkLst>
            <pc:docMk/>
            <pc:sldMk cId="3059446811" sldId="285"/>
            <ac:spMk id="37" creationId="{1B3897FC-A693-4656-8FCD-CF609C3BDF8D}"/>
          </ac:spMkLst>
        </pc:spChg>
        <pc:spChg chg="add del">
          <ac:chgData name="ruthforster26@gmail.com" userId="30e83369bac3b5f1" providerId="LiveId" clId="{631320A4-2F9B-4535-A5CE-264AA6A375A0}" dt="2022-06-28T15:55:15.299" v="970" actId="26606"/>
          <ac:spMkLst>
            <pc:docMk/>
            <pc:sldMk cId="3059446811" sldId="285"/>
            <ac:spMk id="39" creationId="{95CB840F-8E41-4CA5-B79B-25CC80AD234A}"/>
          </ac:spMkLst>
        </pc:spChg>
        <pc:spChg chg="add del">
          <ac:chgData name="ruthforster26@gmail.com" userId="30e83369bac3b5f1" providerId="LiveId" clId="{631320A4-2F9B-4535-A5CE-264AA6A375A0}" dt="2022-06-28T13:32:41.208" v="85" actId="26606"/>
          <ac:spMkLst>
            <pc:docMk/>
            <pc:sldMk cId="3059446811" sldId="285"/>
            <ac:spMk id="42" creationId="{95CB840F-8E41-4CA5-B79B-25CC80AD234A}"/>
          </ac:spMkLst>
        </pc:spChg>
        <pc:spChg chg="add del">
          <ac:chgData name="ruthforster26@gmail.com" userId="30e83369bac3b5f1" providerId="LiveId" clId="{631320A4-2F9B-4535-A5CE-264AA6A375A0}" dt="2022-06-28T15:55:15.299" v="970" actId="26606"/>
          <ac:spMkLst>
            <pc:docMk/>
            <pc:sldMk cId="3059446811" sldId="285"/>
            <ac:spMk id="44" creationId="{BEF75C5D-2BA1-43DF-A7EA-02C7DEC122DF}"/>
          </ac:spMkLst>
        </pc:spChg>
        <pc:spChg chg="add del">
          <ac:chgData name="ruthforster26@gmail.com" userId="30e83369bac3b5f1" providerId="LiveId" clId="{631320A4-2F9B-4535-A5CE-264AA6A375A0}" dt="2022-06-28T15:55:50.211" v="972" actId="26606"/>
          <ac:spMkLst>
            <pc:docMk/>
            <pc:sldMk cId="3059446811" sldId="285"/>
            <ac:spMk id="46" creationId="{9726E0AA-ACAD-4929-A688-C5F6D3E372B9}"/>
          </ac:spMkLst>
        </pc:spChg>
        <pc:spChg chg="add del">
          <ac:chgData name="ruthforster26@gmail.com" userId="30e83369bac3b5f1" providerId="LiveId" clId="{631320A4-2F9B-4535-A5CE-264AA6A375A0}" dt="2022-06-28T16:05:31.952" v="989" actId="26606"/>
          <ac:spMkLst>
            <pc:docMk/>
            <pc:sldMk cId="3059446811" sldId="285"/>
            <ac:spMk id="48" creationId="{A98FD4FC-479A-4C2B-84A5-CF81E055FBC0}"/>
          </ac:spMkLst>
        </pc:spChg>
        <pc:spChg chg="add del">
          <ac:chgData name="ruthforster26@gmail.com" userId="30e83369bac3b5f1" providerId="LiveId" clId="{631320A4-2F9B-4535-A5CE-264AA6A375A0}" dt="2022-06-28T16:05:31.952" v="989" actId="26606"/>
          <ac:spMkLst>
            <pc:docMk/>
            <pc:sldMk cId="3059446811" sldId="285"/>
            <ac:spMk id="49" creationId="{37D54B6C-87D0-4C03-8335-3955179D2B5B}"/>
          </ac:spMkLst>
        </pc:spChg>
        <pc:spChg chg="add">
          <ac:chgData name="ruthforster26@gmail.com" userId="30e83369bac3b5f1" providerId="LiveId" clId="{631320A4-2F9B-4535-A5CE-264AA6A375A0}" dt="2022-06-28T16:05:31.952" v="989" actId="26606"/>
          <ac:spMkLst>
            <pc:docMk/>
            <pc:sldMk cId="3059446811" sldId="285"/>
            <ac:spMk id="54" creationId="{94AB646F-3BE3-47A3-B14F-9CB84F6BF5BD}"/>
          </ac:spMkLst>
        </pc:spChg>
        <pc:graphicFrameChg chg="add del">
          <ac:chgData name="ruthforster26@gmail.com" userId="30e83369bac3b5f1" providerId="LiveId" clId="{631320A4-2F9B-4535-A5CE-264AA6A375A0}" dt="2022-06-29T10:05:17.366" v="1885" actId="26606"/>
          <ac:graphicFrameMkLst>
            <pc:docMk/>
            <pc:sldMk cId="3059446811" sldId="285"/>
            <ac:graphicFrameMk id="58" creationId="{E88F0546-AD42-635C-97BD-4483052D92B5}"/>
          </ac:graphicFrameMkLst>
        </pc:graphicFrameChg>
        <pc:picChg chg="mod ord">
          <ac:chgData name="ruthforster26@gmail.com" userId="30e83369bac3b5f1" providerId="LiveId" clId="{631320A4-2F9B-4535-A5CE-264AA6A375A0}" dt="2022-06-28T16:06:27.177" v="997" actId="14100"/>
          <ac:picMkLst>
            <pc:docMk/>
            <pc:sldMk cId="3059446811" sldId="285"/>
            <ac:picMk id="27" creationId="{170069BA-AB52-359C-B3A4-C6F640DAEED8}"/>
          </ac:picMkLst>
        </pc:picChg>
        <pc:picChg chg="add mod">
          <ac:chgData name="ruthforster26@gmail.com" userId="30e83369bac3b5f1" providerId="LiveId" clId="{631320A4-2F9B-4535-A5CE-264AA6A375A0}" dt="2022-06-28T16:06:19.436" v="995" actId="14100"/>
          <ac:picMkLst>
            <pc:docMk/>
            <pc:sldMk cId="3059446811" sldId="285"/>
            <ac:picMk id="33" creationId="{02023474-321A-6DDF-B334-8C6FBB343260}"/>
          </ac:picMkLst>
        </pc:picChg>
        <pc:picChg chg="add">
          <ac:chgData name="ruthforster26@gmail.com" userId="30e83369bac3b5f1" providerId="LiveId" clId="{631320A4-2F9B-4535-A5CE-264AA6A375A0}" dt="2022-06-28T16:05:31.952" v="989" actId="26606"/>
          <ac:picMkLst>
            <pc:docMk/>
            <pc:sldMk cId="3059446811" sldId="285"/>
            <ac:picMk id="56" creationId="{E0BE7827-5B1A-4F37-BF70-19F7C5C6BDEB}"/>
          </ac:picMkLst>
        </pc:picChg>
      </pc:sldChg>
      <pc:sldChg chg="addSp delSp modSp add del mod modClrScheme delDesignElem chgLayout">
        <pc:chgData name="ruthforster26@gmail.com" userId="30e83369bac3b5f1" providerId="LiveId" clId="{631320A4-2F9B-4535-A5CE-264AA6A375A0}" dt="2022-06-29T10:52:38.571" v="2056" actId="2696"/>
        <pc:sldMkLst>
          <pc:docMk/>
          <pc:sldMk cId="1956285975" sldId="286"/>
        </pc:sldMkLst>
        <pc:spChg chg="mod ord">
          <ac:chgData name="ruthforster26@gmail.com" userId="30e83369bac3b5f1" providerId="LiveId" clId="{631320A4-2F9B-4535-A5CE-264AA6A375A0}" dt="2022-06-28T13:27:11.779" v="60" actId="700"/>
          <ac:spMkLst>
            <pc:docMk/>
            <pc:sldMk cId="1956285975" sldId="286"/>
            <ac:spMk id="2" creationId="{A89B94A4-68D8-C458-A7BE-1AC292BC9522}"/>
          </ac:spMkLst>
        </pc:spChg>
        <pc:spChg chg="add del mod">
          <ac:chgData name="ruthforster26@gmail.com" userId="30e83369bac3b5f1" providerId="LiveId" clId="{631320A4-2F9B-4535-A5CE-264AA6A375A0}" dt="2022-06-28T13:26:55.330" v="57" actId="931"/>
          <ac:spMkLst>
            <pc:docMk/>
            <pc:sldMk cId="1956285975" sldId="286"/>
            <ac:spMk id="4" creationId="{1F04B0B7-22C0-00AB-619D-B6AA5D7DBC0F}"/>
          </ac:spMkLst>
        </pc:spChg>
        <pc:spChg chg="del mod">
          <ac:chgData name="ruthforster26@gmail.com" userId="30e83369bac3b5f1" providerId="LiveId" clId="{631320A4-2F9B-4535-A5CE-264AA6A375A0}" dt="2022-06-28T13:27:11.779" v="60" actId="700"/>
          <ac:spMkLst>
            <pc:docMk/>
            <pc:sldMk cId="1956285975" sldId="286"/>
            <ac:spMk id="12" creationId="{B879A32A-A53F-A759-1506-E33C9AF9E361}"/>
          </ac:spMkLst>
        </pc:spChg>
        <pc:spChg chg="del">
          <ac:chgData name="ruthforster26@gmail.com" userId="30e83369bac3b5f1" providerId="LiveId" clId="{631320A4-2F9B-4535-A5CE-264AA6A375A0}" dt="2022-06-28T13:27:11.779" v="60" actId="700"/>
          <ac:spMkLst>
            <pc:docMk/>
            <pc:sldMk cId="1956285975" sldId="286"/>
            <ac:spMk id="37" creationId="{1B3897FC-A693-4656-8FCD-CF609C3BDF8D}"/>
          </ac:spMkLst>
        </pc:spChg>
        <pc:picChg chg="add mod ord">
          <ac:chgData name="ruthforster26@gmail.com" userId="30e83369bac3b5f1" providerId="LiveId" clId="{631320A4-2F9B-4535-A5CE-264AA6A375A0}" dt="2022-06-28T13:27:44.836" v="63" actId="14100"/>
          <ac:picMkLst>
            <pc:docMk/>
            <pc:sldMk cId="1956285975" sldId="286"/>
            <ac:picMk id="6" creationId="{AB958F06-DBFA-7441-EDD9-88808ABE9B90}"/>
          </ac:picMkLst>
        </pc:picChg>
        <pc:picChg chg="del">
          <ac:chgData name="ruthforster26@gmail.com" userId="30e83369bac3b5f1" providerId="LiveId" clId="{631320A4-2F9B-4535-A5CE-264AA6A375A0}" dt="2022-06-28T10:30:41.554" v="56" actId="478"/>
          <ac:picMkLst>
            <pc:docMk/>
            <pc:sldMk cId="1956285975" sldId="286"/>
            <ac:picMk id="27" creationId="{170069BA-AB52-359C-B3A4-C6F640DAEED8}"/>
          </ac:picMkLst>
        </pc:picChg>
      </pc:sldChg>
      <pc:sldChg chg="addSp delSp modSp add mod setBg">
        <pc:chgData name="ruthforster26@gmail.com" userId="30e83369bac3b5f1" providerId="LiveId" clId="{631320A4-2F9B-4535-A5CE-264AA6A375A0}" dt="2022-06-29T10:53:32.818" v="2063" actId="255"/>
        <pc:sldMkLst>
          <pc:docMk/>
          <pc:sldMk cId="3713857929" sldId="287"/>
        </pc:sldMkLst>
        <pc:spChg chg="del mod ord">
          <ac:chgData name="ruthforster26@gmail.com" userId="30e83369bac3b5f1" providerId="LiveId" clId="{631320A4-2F9B-4535-A5CE-264AA6A375A0}" dt="2022-06-29T10:53:11.705" v="2058" actId="478"/>
          <ac:spMkLst>
            <pc:docMk/>
            <pc:sldMk cId="3713857929" sldId="287"/>
            <ac:spMk id="2" creationId="{A89B94A4-68D8-C458-A7BE-1AC292BC9522}"/>
          </ac:spMkLst>
        </pc:spChg>
        <pc:spChg chg="add del mod">
          <ac:chgData name="ruthforster26@gmail.com" userId="30e83369bac3b5f1" providerId="LiveId" clId="{631320A4-2F9B-4535-A5CE-264AA6A375A0}" dt="2022-06-28T13:29:11.160" v="66" actId="931"/>
          <ac:spMkLst>
            <pc:docMk/>
            <pc:sldMk cId="3713857929" sldId="287"/>
            <ac:spMk id="4" creationId="{993B2E2F-818C-3768-21B3-AF9F5A79083D}"/>
          </ac:spMkLst>
        </pc:spChg>
        <pc:spChg chg="add del mod">
          <ac:chgData name="ruthforster26@gmail.com" userId="30e83369bac3b5f1" providerId="LiveId" clId="{631320A4-2F9B-4535-A5CE-264AA6A375A0}" dt="2022-06-28T13:31:16.026" v="68" actId="931"/>
          <ac:spMkLst>
            <pc:docMk/>
            <pc:sldMk cId="3713857929" sldId="287"/>
            <ac:spMk id="9" creationId="{E6BD5313-5BF1-8516-10DC-A1CDC1D27444}"/>
          </ac:spMkLst>
        </pc:spChg>
        <pc:spChg chg="add mod">
          <ac:chgData name="ruthforster26@gmail.com" userId="30e83369bac3b5f1" providerId="LiveId" clId="{631320A4-2F9B-4535-A5CE-264AA6A375A0}" dt="2022-06-29T10:53:32.818" v="2063" actId="255"/>
          <ac:spMkLst>
            <pc:docMk/>
            <pc:sldMk cId="3713857929" sldId="287"/>
            <ac:spMk id="12" creationId="{98D7D533-E5A4-EF6B-B847-9A22B4B279D6}"/>
          </ac:spMkLst>
        </pc:spChg>
        <pc:spChg chg="add del">
          <ac:chgData name="ruthforster26@gmail.com" userId="30e83369bac3b5f1" providerId="LiveId" clId="{631320A4-2F9B-4535-A5CE-264AA6A375A0}" dt="2022-06-28T13:31:44.572" v="72" actId="26606"/>
          <ac:spMkLst>
            <pc:docMk/>
            <pc:sldMk cId="3713857929" sldId="287"/>
            <ac:spMk id="15" creationId="{D894C4B4-FEDC-88AB-22B8-695C8E4DBEFC}"/>
          </ac:spMkLst>
        </pc:spChg>
        <pc:spChg chg="add del">
          <ac:chgData name="ruthforster26@gmail.com" userId="30e83369bac3b5f1" providerId="LiveId" clId="{631320A4-2F9B-4535-A5CE-264AA6A375A0}" dt="2022-06-28T13:31:57.273" v="80" actId="26606"/>
          <ac:spMkLst>
            <pc:docMk/>
            <pc:sldMk cId="3713857929" sldId="287"/>
            <ac:spMk id="16" creationId="{1E70A317-DCED-4E80-AA2D-467D8702E5CB}"/>
          </ac:spMkLst>
        </pc:spChg>
        <pc:spChg chg="add del">
          <ac:chgData name="ruthforster26@gmail.com" userId="30e83369bac3b5f1" providerId="LiveId" clId="{631320A4-2F9B-4535-A5CE-264AA6A375A0}" dt="2022-06-28T13:36:40.638" v="192" actId="26606"/>
          <ac:spMkLst>
            <pc:docMk/>
            <pc:sldMk cId="3713857929" sldId="287"/>
            <ac:spMk id="17" creationId="{95CB840F-8E41-4CA5-B79B-25CC80AD234A}"/>
          </ac:spMkLst>
        </pc:spChg>
        <pc:spChg chg="add del">
          <ac:chgData name="ruthforster26@gmail.com" userId="30e83369bac3b5f1" providerId="LiveId" clId="{631320A4-2F9B-4535-A5CE-264AA6A375A0}" dt="2022-06-28T13:31:44.572" v="72" actId="26606"/>
          <ac:spMkLst>
            <pc:docMk/>
            <pc:sldMk cId="3713857929" sldId="287"/>
            <ac:spMk id="18" creationId="{37D54B6C-87D0-4C03-8335-3955179D2B5B}"/>
          </ac:spMkLst>
        </pc:spChg>
        <pc:spChg chg="add del">
          <ac:chgData name="ruthforster26@gmail.com" userId="30e83369bac3b5f1" providerId="LiveId" clId="{631320A4-2F9B-4535-A5CE-264AA6A375A0}" dt="2022-06-28T13:31:46.935" v="74" actId="26606"/>
          <ac:spMkLst>
            <pc:docMk/>
            <pc:sldMk cId="3713857929" sldId="287"/>
            <ac:spMk id="20" creationId="{37D54B6C-87D0-4C03-8335-3955179D2B5B}"/>
          </ac:spMkLst>
        </pc:spChg>
        <pc:spChg chg="add del">
          <ac:chgData name="ruthforster26@gmail.com" userId="30e83369bac3b5f1" providerId="LiveId" clId="{631320A4-2F9B-4535-A5CE-264AA6A375A0}" dt="2022-06-28T13:31:46.935" v="74" actId="26606"/>
          <ac:spMkLst>
            <pc:docMk/>
            <pc:sldMk cId="3713857929" sldId="287"/>
            <ac:spMk id="21" creationId="{A98FD4FC-479A-4C2B-84A5-CF81E055FBC0}"/>
          </ac:spMkLst>
        </pc:spChg>
        <pc:spChg chg="add del">
          <ac:chgData name="ruthforster26@gmail.com" userId="30e83369bac3b5f1" providerId="LiveId" clId="{631320A4-2F9B-4535-A5CE-264AA6A375A0}" dt="2022-06-28T13:31:46.935" v="74" actId="26606"/>
          <ac:spMkLst>
            <pc:docMk/>
            <pc:sldMk cId="3713857929" sldId="287"/>
            <ac:spMk id="22" creationId="{4BA04FC0-A4DC-183C-6B54-BCECFF9DD47D}"/>
          </ac:spMkLst>
        </pc:spChg>
        <pc:spChg chg="add del">
          <ac:chgData name="ruthforster26@gmail.com" userId="30e83369bac3b5f1" providerId="LiveId" clId="{631320A4-2F9B-4535-A5CE-264AA6A375A0}" dt="2022-06-28T13:31:49.901" v="76" actId="26606"/>
          <ac:spMkLst>
            <pc:docMk/>
            <pc:sldMk cId="3713857929" sldId="287"/>
            <ac:spMk id="24" creationId="{95CB840F-8E41-4CA5-B79B-25CC80AD234A}"/>
          </ac:spMkLst>
        </pc:spChg>
        <pc:spChg chg="add del">
          <ac:chgData name="ruthforster26@gmail.com" userId="30e83369bac3b5f1" providerId="LiveId" clId="{631320A4-2F9B-4535-A5CE-264AA6A375A0}" dt="2022-06-28T13:31:49.901" v="76" actId="26606"/>
          <ac:spMkLst>
            <pc:docMk/>
            <pc:sldMk cId="3713857929" sldId="287"/>
            <ac:spMk id="25" creationId="{9626F577-9093-58C5-210D-C46375F4B3EE}"/>
          </ac:spMkLst>
        </pc:spChg>
        <pc:spChg chg="add del">
          <ac:chgData name="ruthforster26@gmail.com" userId="30e83369bac3b5f1" providerId="LiveId" clId="{631320A4-2F9B-4535-A5CE-264AA6A375A0}" dt="2022-06-28T13:31:49.901" v="76" actId="26606"/>
          <ac:spMkLst>
            <pc:docMk/>
            <pc:sldMk cId="3713857929" sldId="287"/>
            <ac:spMk id="26" creationId="{BEF75C5D-2BA1-43DF-A7EA-02C7DEC122DF}"/>
          </ac:spMkLst>
        </pc:spChg>
        <pc:spChg chg="add del">
          <ac:chgData name="ruthforster26@gmail.com" userId="30e83369bac3b5f1" providerId="LiveId" clId="{631320A4-2F9B-4535-A5CE-264AA6A375A0}" dt="2022-06-28T13:31:52.599" v="78" actId="26606"/>
          <ac:spMkLst>
            <pc:docMk/>
            <pc:sldMk cId="3713857929" sldId="287"/>
            <ac:spMk id="28" creationId="{D6F5E5A0-E258-0AB0-CDB6-0F96B268A872}"/>
          </ac:spMkLst>
        </pc:spChg>
        <pc:spChg chg="add del">
          <ac:chgData name="ruthforster26@gmail.com" userId="30e83369bac3b5f1" providerId="LiveId" clId="{631320A4-2F9B-4535-A5CE-264AA6A375A0}" dt="2022-06-28T13:31:57.273" v="80" actId="26606"/>
          <ac:spMkLst>
            <pc:docMk/>
            <pc:sldMk cId="3713857929" sldId="287"/>
            <ac:spMk id="30" creationId="{A6D87845-294F-40CB-BC48-46455460D292}"/>
          </ac:spMkLst>
        </pc:spChg>
        <pc:spChg chg="add del">
          <ac:chgData name="ruthforster26@gmail.com" userId="30e83369bac3b5f1" providerId="LiveId" clId="{631320A4-2F9B-4535-A5CE-264AA6A375A0}" dt="2022-06-28T13:32:02.777" v="82" actId="26606"/>
          <ac:spMkLst>
            <pc:docMk/>
            <pc:sldMk cId="3713857929" sldId="287"/>
            <ac:spMk id="32" creationId="{72CA733A-8D25-4E63-8273-CC14052E0E8A}"/>
          </ac:spMkLst>
        </pc:spChg>
        <pc:spChg chg="add del">
          <ac:chgData name="ruthforster26@gmail.com" userId="30e83369bac3b5f1" providerId="LiveId" clId="{631320A4-2F9B-4535-A5CE-264AA6A375A0}" dt="2022-06-28T13:32:02.777" v="82" actId="26606"/>
          <ac:spMkLst>
            <pc:docMk/>
            <pc:sldMk cId="3713857929" sldId="287"/>
            <ac:spMk id="33" creationId="{6B28264E-43F8-4339-BE92-AA6B94D4021F}"/>
          </ac:spMkLst>
        </pc:spChg>
        <pc:spChg chg="add del">
          <ac:chgData name="ruthforster26@gmail.com" userId="30e83369bac3b5f1" providerId="LiveId" clId="{631320A4-2F9B-4535-A5CE-264AA6A375A0}" dt="2022-06-28T13:34:10.482" v="108" actId="26606"/>
          <ac:spMkLst>
            <pc:docMk/>
            <pc:sldMk cId="3713857929" sldId="287"/>
            <ac:spMk id="35" creationId="{1E70A317-DCED-4E80-AA2D-467D8702E5CB}"/>
          </ac:spMkLst>
        </pc:spChg>
        <pc:spChg chg="add del">
          <ac:chgData name="ruthforster26@gmail.com" userId="30e83369bac3b5f1" providerId="LiveId" clId="{631320A4-2F9B-4535-A5CE-264AA6A375A0}" dt="2022-06-28T13:34:10.482" v="108" actId="26606"/>
          <ac:spMkLst>
            <pc:docMk/>
            <pc:sldMk cId="3713857929" sldId="287"/>
            <ac:spMk id="36" creationId="{A6D87845-294F-40CB-BC48-46455460D292}"/>
          </ac:spMkLst>
        </pc:spChg>
        <pc:spChg chg="add del">
          <ac:chgData name="ruthforster26@gmail.com" userId="30e83369bac3b5f1" providerId="LiveId" clId="{631320A4-2F9B-4535-A5CE-264AA6A375A0}" dt="2022-06-28T13:33:07.918" v="87" actId="26606"/>
          <ac:spMkLst>
            <pc:docMk/>
            <pc:sldMk cId="3713857929" sldId="287"/>
            <ac:spMk id="41" creationId="{8E482A67-6CD8-49D7-9F85-52ECF99152D0}"/>
          </ac:spMkLst>
        </pc:spChg>
        <pc:spChg chg="add del">
          <ac:chgData name="ruthforster26@gmail.com" userId="30e83369bac3b5f1" providerId="LiveId" clId="{631320A4-2F9B-4535-A5CE-264AA6A375A0}" dt="2022-06-28T13:33:07.918" v="87" actId="26606"/>
          <ac:spMkLst>
            <pc:docMk/>
            <pc:sldMk cId="3713857929" sldId="287"/>
            <ac:spMk id="43" creationId="{418F941B-B7E9-44F2-9A2C-5D35ACF9A678}"/>
          </ac:spMkLst>
        </pc:spChg>
        <pc:spChg chg="add del">
          <ac:chgData name="ruthforster26@gmail.com" userId="30e83369bac3b5f1" providerId="LiveId" clId="{631320A4-2F9B-4535-A5CE-264AA6A375A0}" dt="2022-06-28T13:34:01.811" v="105" actId="26606"/>
          <ac:spMkLst>
            <pc:docMk/>
            <pc:sldMk cId="3713857929" sldId="287"/>
            <ac:spMk id="45" creationId="{766CDA4A-6CAA-4FED-A424-FF9D363E93C1}"/>
          </ac:spMkLst>
        </pc:spChg>
        <pc:spChg chg="add del">
          <ac:chgData name="ruthforster26@gmail.com" userId="30e83369bac3b5f1" providerId="LiveId" clId="{631320A4-2F9B-4535-A5CE-264AA6A375A0}" dt="2022-06-28T13:33:26.217" v="90" actId="26606"/>
          <ac:spMkLst>
            <pc:docMk/>
            <pc:sldMk cId="3713857929" sldId="287"/>
            <ac:spMk id="50" creationId="{B3468C96-871B-9F88-E2E1-E8797003965A}"/>
          </ac:spMkLst>
        </pc:spChg>
        <pc:spChg chg="add del">
          <ac:chgData name="ruthforster26@gmail.com" userId="30e83369bac3b5f1" providerId="LiveId" clId="{631320A4-2F9B-4535-A5CE-264AA6A375A0}" dt="2022-06-28T13:33:34.670" v="94" actId="26606"/>
          <ac:spMkLst>
            <pc:docMk/>
            <pc:sldMk cId="3713857929" sldId="287"/>
            <ac:spMk id="51" creationId="{766CDA4A-6CAA-4FED-A424-FF9D363E93C1}"/>
          </ac:spMkLst>
        </pc:spChg>
        <pc:spChg chg="add del">
          <ac:chgData name="ruthforster26@gmail.com" userId="30e83369bac3b5f1" providerId="LiveId" clId="{631320A4-2F9B-4535-A5CE-264AA6A375A0}" dt="2022-06-28T13:33:26.217" v="90" actId="26606"/>
          <ac:spMkLst>
            <pc:docMk/>
            <pc:sldMk cId="3713857929" sldId="287"/>
            <ac:spMk id="53" creationId="{98CCEB25-E2E3-481F-A03A-19767D3E7286}"/>
          </ac:spMkLst>
        </pc:spChg>
        <pc:spChg chg="add del">
          <ac:chgData name="ruthforster26@gmail.com" userId="30e83369bac3b5f1" providerId="LiveId" clId="{631320A4-2F9B-4535-A5CE-264AA6A375A0}" dt="2022-06-28T13:33:33.694" v="92" actId="26606"/>
          <ac:spMkLst>
            <pc:docMk/>
            <pc:sldMk cId="3713857929" sldId="287"/>
            <ac:spMk id="57" creationId="{37D54B6C-87D0-4C03-8335-3955179D2B5B}"/>
          </ac:spMkLst>
        </pc:spChg>
        <pc:spChg chg="add del">
          <ac:chgData name="ruthforster26@gmail.com" userId="30e83369bac3b5f1" providerId="LiveId" clId="{631320A4-2F9B-4535-A5CE-264AA6A375A0}" dt="2022-06-28T13:33:33.694" v="92" actId="26606"/>
          <ac:spMkLst>
            <pc:docMk/>
            <pc:sldMk cId="3713857929" sldId="287"/>
            <ac:spMk id="58" creationId="{D6A3EBF7-E841-D68A-6827-839CD016A203}"/>
          </ac:spMkLst>
        </pc:spChg>
        <pc:spChg chg="add del">
          <ac:chgData name="ruthforster26@gmail.com" userId="30e83369bac3b5f1" providerId="LiveId" clId="{631320A4-2F9B-4535-A5CE-264AA6A375A0}" dt="2022-06-28T13:33:37.082" v="96" actId="26606"/>
          <ac:spMkLst>
            <pc:docMk/>
            <pc:sldMk cId="3713857929" sldId="287"/>
            <ac:spMk id="62" creationId="{1E70A317-DCED-4E80-AA2D-467D8702E5CB}"/>
          </ac:spMkLst>
        </pc:spChg>
        <pc:spChg chg="add del">
          <ac:chgData name="ruthforster26@gmail.com" userId="30e83369bac3b5f1" providerId="LiveId" clId="{631320A4-2F9B-4535-A5CE-264AA6A375A0}" dt="2022-06-28T13:33:37.082" v="96" actId="26606"/>
          <ac:spMkLst>
            <pc:docMk/>
            <pc:sldMk cId="3713857929" sldId="287"/>
            <ac:spMk id="63" creationId="{A6D87845-294F-40CB-BC48-46455460D292}"/>
          </ac:spMkLst>
        </pc:spChg>
        <pc:spChg chg="add del">
          <ac:chgData name="ruthforster26@gmail.com" userId="30e83369bac3b5f1" providerId="LiveId" clId="{631320A4-2F9B-4535-A5CE-264AA6A375A0}" dt="2022-06-28T13:33:39.182" v="98" actId="26606"/>
          <ac:spMkLst>
            <pc:docMk/>
            <pc:sldMk cId="3713857929" sldId="287"/>
            <ac:spMk id="65" creationId="{886D4A05-AFD9-4D13-98E7-B23E4C9D785A}"/>
          </ac:spMkLst>
        </pc:spChg>
        <pc:spChg chg="add del">
          <ac:chgData name="ruthforster26@gmail.com" userId="30e83369bac3b5f1" providerId="LiveId" clId="{631320A4-2F9B-4535-A5CE-264AA6A375A0}" dt="2022-06-28T13:33:41.506" v="100" actId="26606"/>
          <ac:spMkLst>
            <pc:docMk/>
            <pc:sldMk cId="3713857929" sldId="287"/>
            <ac:spMk id="67" creationId="{766CDA4A-6CAA-4FED-A424-FF9D363E93C1}"/>
          </ac:spMkLst>
        </pc:spChg>
        <pc:spChg chg="add del">
          <ac:chgData name="ruthforster26@gmail.com" userId="30e83369bac3b5f1" providerId="LiveId" clId="{631320A4-2F9B-4535-A5CE-264AA6A375A0}" dt="2022-06-28T13:33:48.819" v="102" actId="26606"/>
          <ac:spMkLst>
            <pc:docMk/>
            <pc:sldMk cId="3713857929" sldId="287"/>
            <ac:spMk id="70" creationId="{1E70A317-DCED-4E80-AA2D-467D8702E5CB}"/>
          </ac:spMkLst>
        </pc:spChg>
        <pc:spChg chg="add del">
          <ac:chgData name="ruthforster26@gmail.com" userId="30e83369bac3b5f1" providerId="LiveId" clId="{631320A4-2F9B-4535-A5CE-264AA6A375A0}" dt="2022-06-28T13:33:48.819" v="102" actId="26606"/>
          <ac:spMkLst>
            <pc:docMk/>
            <pc:sldMk cId="3713857929" sldId="287"/>
            <ac:spMk id="71" creationId="{A6D87845-294F-40CB-BC48-46455460D292}"/>
          </ac:spMkLst>
        </pc:spChg>
        <pc:spChg chg="add del">
          <ac:chgData name="ruthforster26@gmail.com" userId="30e83369bac3b5f1" providerId="LiveId" clId="{631320A4-2F9B-4535-A5CE-264AA6A375A0}" dt="2022-06-28T13:34:00.976" v="104" actId="26606"/>
          <ac:spMkLst>
            <pc:docMk/>
            <pc:sldMk cId="3713857929" sldId="287"/>
            <ac:spMk id="73" creationId="{0EF2A0DA-AE81-4A45-972E-646AC2870C2F}"/>
          </ac:spMkLst>
        </pc:spChg>
        <pc:spChg chg="add del">
          <ac:chgData name="ruthforster26@gmail.com" userId="30e83369bac3b5f1" providerId="LiveId" clId="{631320A4-2F9B-4535-A5CE-264AA6A375A0}" dt="2022-06-28T13:34:00.976" v="104" actId="26606"/>
          <ac:spMkLst>
            <pc:docMk/>
            <pc:sldMk cId="3713857929" sldId="287"/>
            <ac:spMk id="75" creationId="{F6CCC39C-67DF-B665-7872-16F2A6035987}"/>
          </ac:spMkLst>
        </pc:spChg>
        <pc:picChg chg="del">
          <ac:chgData name="ruthforster26@gmail.com" userId="30e83369bac3b5f1" providerId="LiveId" clId="{631320A4-2F9B-4535-A5CE-264AA6A375A0}" dt="2022-06-28T13:28:54.415" v="65" actId="478"/>
          <ac:picMkLst>
            <pc:docMk/>
            <pc:sldMk cId="3713857929" sldId="287"/>
            <ac:picMk id="6" creationId="{AB958F06-DBFA-7441-EDD9-88808ABE9B90}"/>
          </ac:picMkLst>
        </pc:picChg>
        <pc:picChg chg="add del mod">
          <ac:chgData name="ruthforster26@gmail.com" userId="30e83369bac3b5f1" providerId="LiveId" clId="{631320A4-2F9B-4535-A5CE-264AA6A375A0}" dt="2022-06-28T13:29:18.578" v="67" actId="478"/>
          <ac:picMkLst>
            <pc:docMk/>
            <pc:sldMk cId="3713857929" sldId="287"/>
            <ac:picMk id="7" creationId="{543FFD44-D452-4F81-6760-7321BCB042B2}"/>
          </ac:picMkLst>
        </pc:picChg>
        <pc:picChg chg="add mod ord">
          <ac:chgData name="ruthforster26@gmail.com" userId="30e83369bac3b5f1" providerId="LiveId" clId="{631320A4-2F9B-4535-A5CE-264AA6A375A0}" dt="2022-06-29T10:53:24.848" v="2062" actId="1076"/>
          <ac:picMkLst>
            <pc:docMk/>
            <pc:sldMk cId="3713857929" sldId="287"/>
            <ac:picMk id="11" creationId="{C3F34396-8DEC-A696-CDB9-01756AC8D5F3}"/>
          </ac:picMkLst>
        </pc:picChg>
        <pc:picChg chg="add del">
          <ac:chgData name="ruthforster26@gmail.com" userId="30e83369bac3b5f1" providerId="LiveId" clId="{631320A4-2F9B-4535-A5CE-264AA6A375A0}" dt="2022-06-28T13:34:01.811" v="105" actId="26606"/>
          <ac:picMkLst>
            <pc:docMk/>
            <pc:sldMk cId="3713857929" sldId="287"/>
            <ac:picMk id="46" creationId="{9B0DB875-49E3-4B9D-8AAE-D81A127B6647}"/>
          </ac:picMkLst>
        </pc:picChg>
        <pc:picChg chg="add del">
          <ac:chgData name="ruthforster26@gmail.com" userId="30e83369bac3b5f1" providerId="LiveId" clId="{631320A4-2F9B-4535-A5CE-264AA6A375A0}" dt="2022-06-28T13:33:26.217" v="90" actId="26606"/>
          <ac:picMkLst>
            <pc:docMk/>
            <pc:sldMk cId="3713857929" sldId="287"/>
            <ac:picMk id="55" creationId="{B536FA4E-0152-4E27-91DA-0FC22D1846BB}"/>
          </ac:picMkLst>
        </pc:picChg>
        <pc:picChg chg="add del">
          <ac:chgData name="ruthforster26@gmail.com" userId="30e83369bac3b5f1" providerId="LiveId" clId="{631320A4-2F9B-4535-A5CE-264AA6A375A0}" dt="2022-06-28T13:33:34.670" v="94" actId="26606"/>
          <ac:picMkLst>
            <pc:docMk/>
            <pc:sldMk cId="3713857929" sldId="287"/>
            <ac:picMk id="60" creationId="{9B0DB875-49E3-4B9D-8AAE-D81A127B6647}"/>
          </ac:picMkLst>
        </pc:picChg>
        <pc:picChg chg="add del">
          <ac:chgData name="ruthforster26@gmail.com" userId="30e83369bac3b5f1" providerId="LiveId" clId="{631320A4-2F9B-4535-A5CE-264AA6A375A0}" dt="2022-06-28T13:33:41.506" v="100" actId="26606"/>
          <ac:picMkLst>
            <pc:docMk/>
            <pc:sldMk cId="3713857929" sldId="287"/>
            <ac:picMk id="68" creationId="{9B0DB875-49E3-4B9D-8AAE-D81A127B6647}"/>
          </ac:picMkLst>
        </pc:picChg>
        <pc:picChg chg="add del">
          <ac:chgData name="ruthforster26@gmail.com" userId="30e83369bac3b5f1" providerId="LiveId" clId="{631320A4-2F9B-4535-A5CE-264AA6A375A0}" dt="2022-06-28T13:34:00.976" v="104" actId="26606"/>
          <ac:picMkLst>
            <pc:docMk/>
            <pc:sldMk cId="3713857929" sldId="287"/>
            <ac:picMk id="74" creationId="{B536FA4E-0152-4E27-91DA-0FC22D1846BB}"/>
          </ac:picMkLst>
        </pc:picChg>
      </pc:sldChg>
      <pc:sldChg chg="addSp delSp modSp new mod setBg">
        <pc:chgData name="ruthforster26@gmail.com" userId="30e83369bac3b5f1" providerId="LiveId" clId="{631320A4-2F9B-4535-A5CE-264AA6A375A0}" dt="2022-06-28T17:20:08.734" v="1287" actId="14100"/>
        <pc:sldMkLst>
          <pc:docMk/>
          <pc:sldMk cId="2649402906" sldId="288"/>
        </pc:sldMkLst>
        <pc:spChg chg="mod">
          <ac:chgData name="ruthforster26@gmail.com" userId="30e83369bac3b5f1" providerId="LiveId" clId="{631320A4-2F9B-4535-A5CE-264AA6A375A0}" dt="2022-06-28T17:20:08.734" v="1287" actId="14100"/>
          <ac:spMkLst>
            <pc:docMk/>
            <pc:sldMk cId="2649402906" sldId="288"/>
            <ac:spMk id="2" creationId="{A78145B7-0F94-D23A-675A-CFDE6F886C1C}"/>
          </ac:spMkLst>
        </pc:spChg>
        <pc:spChg chg="del">
          <ac:chgData name="ruthforster26@gmail.com" userId="30e83369bac3b5f1" providerId="LiveId" clId="{631320A4-2F9B-4535-A5CE-264AA6A375A0}" dt="2022-06-28T13:55:41.398" v="194" actId="931"/>
          <ac:spMkLst>
            <pc:docMk/>
            <pc:sldMk cId="2649402906" sldId="288"/>
            <ac:spMk id="3" creationId="{034C293E-6986-87FF-EBE3-B889ADAF2241}"/>
          </ac:spMkLst>
        </pc:spChg>
        <pc:spChg chg="add del mod">
          <ac:chgData name="ruthforster26@gmail.com" userId="30e83369bac3b5f1" providerId="LiveId" clId="{631320A4-2F9B-4535-A5CE-264AA6A375A0}" dt="2022-06-28T14:03:23.306" v="198" actId="931"/>
          <ac:spMkLst>
            <pc:docMk/>
            <pc:sldMk cId="2649402906" sldId="288"/>
            <ac:spMk id="7" creationId="{80241A6E-8CE4-41F6-2252-F3A262FDC641}"/>
          </ac:spMkLst>
        </pc:spChg>
        <pc:spChg chg="add del mod">
          <ac:chgData name="ruthforster26@gmail.com" userId="30e83369bac3b5f1" providerId="LiveId" clId="{631320A4-2F9B-4535-A5CE-264AA6A375A0}" dt="2022-06-28T14:03:37.423" v="200" actId="931"/>
          <ac:spMkLst>
            <pc:docMk/>
            <pc:sldMk cId="2649402906" sldId="288"/>
            <ac:spMk id="11" creationId="{EA92677D-CF11-702C-E62D-D761F55DA546}"/>
          </ac:spMkLst>
        </pc:spChg>
        <pc:spChg chg="add del">
          <ac:chgData name="ruthforster26@gmail.com" userId="30e83369bac3b5f1" providerId="LiveId" clId="{631320A4-2F9B-4535-A5CE-264AA6A375A0}" dt="2022-06-28T14:06:47.789" v="446" actId="22"/>
          <ac:spMkLst>
            <pc:docMk/>
            <pc:sldMk cId="2649402906" sldId="288"/>
            <ac:spMk id="17" creationId="{366EC1BA-8180-AC4A-35C3-B19BF2758E7E}"/>
          </ac:spMkLst>
        </pc:spChg>
        <pc:spChg chg="add">
          <ac:chgData name="ruthforster26@gmail.com" userId="30e83369bac3b5f1" providerId="LiveId" clId="{631320A4-2F9B-4535-A5CE-264AA6A375A0}" dt="2022-06-28T14:03:46.963" v="203" actId="26606"/>
          <ac:spMkLst>
            <pc:docMk/>
            <pc:sldMk cId="2649402906" sldId="288"/>
            <ac:spMk id="18" creationId="{1E70A317-DCED-4E80-AA2D-467D8702E5CB}"/>
          </ac:spMkLst>
        </pc:spChg>
        <pc:spChg chg="add">
          <ac:chgData name="ruthforster26@gmail.com" userId="30e83369bac3b5f1" providerId="LiveId" clId="{631320A4-2F9B-4535-A5CE-264AA6A375A0}" dt="2022-06-28T14:03:46.963" v="203" actId="26606"/>
          <ac:spMkLst>
            <pc:docMk/>
            <pc:sldMk cId="2649402906" sldId="288"/>
            <ac:spMk id="20" creationId="{A6D87845-294F-40CB-BC48-46455460D292}"/>
          </ac:spMkLst>
        </pc:spChg>
        <pc:picChg chg="add del mod">
          <ac:chgData name="ruthforster26@gmail.com" userId="30e83369bac3b5f1" providerId="LiveId" clId="{631320A4-2F9B-4535-A5CE-264AA6A375A0}" dt="2022-06-28T14:03:18.774" v="197" actId="478"/>
          <ac:picMkLst>
            <pc:docMk/>
            <pc:sldMk cId="2649402906" sldId="288"/>
            <ac:picMk id="5" creationId="{23623365-1DCE-578E-CBBB-DFC73E1C5C82}"/>
          </ac:picMkLst>
        </pc:picChg>
        <pc:picChg chg="add del mod">
          <ac:chgData name="ruthforster26@gmail.com" userId="30e83369bac3b5f1" providerId="LiveId" clId="{631320A4-2F9B-4535-A5CE-264AA6A375A0}" dt="2022-06-28T14:03:25.891" v="199" actId="478"/>
          <ac:picMkLst>
            <pc:docMk/>
            <pc:sldMk cId="2649402906" sldId="288"/>
            <ac:picMk id="9" creationId="{DBA772D2-360B-4B98-8939-F2AF51119723}"/>
          </ac:picMkLst>
        </pc:picChg>
        <pc:picChg chg="add mod">
          <ac:chgData name="ruthforster26@gmail.com" userId="30e83369bac3b5f1" providerId="LiveId" clId="{631320A4-2F9B-4535-A5CE-264AA6A375A0}" dt="2022-06-28T14:03:46.963" v="203" actId="26606"/>
          <ac:picMkLst>
            <pc:docMk/>
            <pc:sldMk cId="2649402906" sldId="288"/>
            <ac:picMk id="13" creationId="{0616D6CD-0993-FCDC-FD65-1DC600724329}"/>
          </ac:picMkLst>
        </pc:picChg>
      </pc:sldChg>
      <pc:sldChg chg="addSp delSp modSp add mod ord">
        <pc:chgData name="ruthforster26@gmail.com" userId="30e83369bac3b5f1" providerId="LiveId" clId="{631320A4-2F9B-4535-A5CE-264AA6A375A0}" dt="2022-06-29T10:03:54.080" v="1881" actId="1076"/>
        <pc:sldMkLst>
          <pc:docMk/>
          <pc:sldMk cId="406368629" sldId="289"/>
        </pc:sldMkLst>
        <pc:spChg chg="del mod">
          <ac:chgData name="ruthforster26@gmail.com" userId="30e83369bac3b5f1" providerId="LiveId" clId="{631320A4-2F9B-4535-A5CE-264AA6A375A0}" dt="2022-06-28T15:53:23.421" v="943" actId="478"/>
          <ac:spMkLst>
            <pc:docMk/>
            <pc:sldMk cId="406368629" sldId="289"/>
            <ac:spMk id="2" creationId="{89559F60-4CE1-4E2F-86EA-1B60679F1F4A}"/>
          </ac:spMkLst>
        </pc:spChg>
        <pc:spChg chg="add del mod">
          <ac:chgData name="ruthforster26@gmail.com" userId="30e83369bac3b5f1" providerId="LiveId" clId="{631320A4-2F9B-4535-A5CE-264AA6A375A0}" dt="2022-06-29T10:00:49.225" v="1872"/>
          <ac:spMkLst>
            <pc:docMk/>
            <pc:sldMk cId="406368629" sldId="289"/>
            <ac:spMk id="4" creationId="{B626EB2A-21BA-399E-8EEC-F656AE2C6758}"/>
          </ac:spMkLst>
        </pc:spChg>
        <pc:spChg chg="mod">
          <ac:chgData name="ruthforster26@gmail.com" userId="30e83369bac3b5f1" providerId="LiveId" clId="{631320A4-2F9B-4535-A5CE-264AA6A375A0}" dt="2022-06-28T15:53:43.402" v="949" actId="1076"/>
          <ac:spMkLst>
            <pc:docMk/>
            <pc:sldMk cId="406368629" sldId="289"/>
            <ac:spMk id="24" creationId="{F260476B-CCA6-412B-A9C5-399C34AE6F05}"/>
          </ac:spMkLst>
        </pc:spChg>
        <pc:picChg chg="add mod">
          <ac:chgData name="ruthforster26@gmail.com" userId="30e83369bac3b5f1" providerId="LiveId" clId="{631320A4-2F9B-4535-A5CE-264AA6A375A0}" dt="2022-06-29T10:03:54.080" v="1881" actId="1076"/>
          <ac:picMkLst>
            <pc:docMk/>
            <pc:sldMk cId="406368629" sldId="289"/>
            <ac:picMk id="6" creationId="{889436B3-229F-541B-269E-1C96B6E97902}"/>
          </ac:picMkLst>
        </pc:picChg>
      </pc:sldChg>
      <pc:sldChg chg="addSp delSp modSp add mod ord">
        <pc:chgData name="ruthforster26@gmail.com" userId="30e83369bac3b5f1" providerId="LiveId" clId="{631320A4-2F9B-4535-A5CE-264AA6A375A0}" dt="2022-06-29T17:59:14.279" v="4747"/>
        <pc:sldMkLst>
          <pc:docMk/>
          <pc:sldMk cId="2930261489" sldId="290"/>
        </pc:sldMkLst>
        <pc:spChg chg="del mod">
          <ac:chgData name="ruthforster26@gmail.com" userId="30e83369bac3b5f1" providerId="LiveId" clId="{631320A4-2F9B-4535-A5CE-264AA6A375A0}" dt="2022-06-29T17:59:14.279" v="4747"/>
          <ac:spMkLst>
            <pc:docMk/>
            <pc:sldMk cId="2930261489" sldId="290"/>
            <ac:spMk id="4" creationId="{B626EB2A-21BA-399E-8EEC-F656AE2C6758}"/>
          </ac:spMkLst>
        </pc:spChg>
        <pc:spChg chg="mod">
          <ac:chgData name="ruthforster26@gmail.com" userId="30e83369bac3b5f1" providerId="LiveId" clId="{631320A4-2F9B-4535-A5CE-264AA6A375A0}" dt="2022-06-28T16:12:15.913" v="1216" actId="20577"/>
          <ac:spMkLst>
            <pc:docMk/>
            <pc:sldMk cId="2930261489" sldId="290"/>
            <ac:spMk id="24" creationId="{F260476B-CCA6-412B-A9C5-399C34AE6F05}"/>
          </ac:spMkLst>
        </pc:spChg>
        <pc:picChg chg="add mod">
          <ac:chgData name="ruthforster26@gmail.com" userId="30e83369bac3b5f1" providerId="LiveId" clId="{631320A4-2F9B-4535-A5CE-264AA6A375A0}" dt="2022-06-29T17:59:07.596" v="4745" actId="1076"/>
          <ac:picMkLst>
            <pc:docMk/>
            <pc:sldMk cId="2930261489" sldId="290"/>
            <ac:picMk id="5" creationId="{A18CFD97-2BF5-D36D-F02D-014B4113E2CB}"/>
          </ac:picMkLst>
        </pc:picChg>
      </pc:sldChg>
      <pc:sldChg chg="addSp delSp modSp add mod ord">
        <pc:chgData name="ruthforster26@gmail.com" userId="30e83369bac3b5f1" providerId="LiveId" clId="{631320A4-2F9B-4535-A5CE-264AA6A375A0}" dt="2022-06-29T18:24:31.812" v="5038" actId="6549"/>
        <pc:sldMkLst>
          <pc:docMk/>
          <pc:sldMk cId="3510495329" sldId="291"/>
        </pc:sldMkLst>
        <pc:spChg chg="mod">
          <ac:chgData name="ruthforster26@gmail.com" userId="30e83369bac3b5f1" providerId="LiveId" clId="{631320A4-2F9B-4535-A5CE-264AA6A375A0}" dt="2022-06-29T18:24:31.812" v="5038" actId="6549"/>
          <ac:spMkLst>
            <pc:docMk/>
            <pc:sldMk cId="3510495329" sldId="291"/>
            <ac:spMk id="2" creationId="{A78145B7-0F94-D23A-675A-CFDE6F886C1C}"/>
          </ac:spMkLst>
        </pc:spChg>
        <pc:spChg chg="add del mod">
          <ac:chgData name="ruthforster26@gmail.com" userId="30e83369bac3b5f1" providerId="LiveId" clId="{631320A4-2F9B-4535-A5CE-264AA6A375A0}" dt="2022-06-29T10:06:13.400" v="1888"/>
          <ac:spMkLst>
            <pc:docMk/>
            <pc:sldMk cId="3510495329" sldId="291"/>
            <ac:spMk id="4" creationId="{5E74A794-8377-92EC-E015-E446C0DE9ED2}"/>
          </ac:spMkLst>
        </pc:spChg>
        <pc:spChg chg="add del mod">
          <ac:chgData name="ruthforster26@gmail.com" userId="30e83369bac3b5f1" providerId="LiveId" clId="{631320A4-2F9B-4535-A5CE-264AA6A375A0}" dt="2022-06-29T10:08:22.195" v="1905" actId="478"/>
          <ac:spMkLst>
            <pc:docMk/>
            <pc:sldMk cId="3510495329" sldId="291"/>
            <ac:spMk id="11" creationId="{6D1B7ABC-FF3B-B1DD-B03F-9CBCD8E526A9}"/>
          </ac:spMkLst>
        </pc:spChg>
        <pc:picChg chg="add mod">
          <ac:chgData name="ruthforster26@gmail.com" userId="30e83369bac3b5f1" providerId="LiveId" clId="{631320A4-2F9B-4535-A5CE-264AA6A375A0}" dt="2022-06-29T11:22:11.283" v="2493" actId="1076"/>
          <ac:picMkLst>
            <pc:docMk/>
            <pc:sldMk cId="3510495329" sldId="291"/>
            <ac:picMk id="7" creationId="{5E244D31-4F75-B475-E217-11C596DAA8B2}"/>
          </ac:picMkLst>
        </pc:picChg>
        <pc:picChg chg="add del mod">
          <ac:chgData name="ruthforster26@gmail.com" userId="30e83369bac3b5f1" providerId="LiveId" clId="{631320A4-2F9B-4535-A5CE-264AA6A375A0}" dt="2022-06-29T11:16:06.437" v="2457" actId="478"/>
          <ac:picMkLst>
            <pc:docMk/>
            <pc:sldMk cId="3510495329" sldId="291"/>
            <ac:picMk id="8" creationId="{9E943650-1C40-9DD2-B8B5-D19BF67FDE4F}"/>
          </ac:picMkLst>
        </pc:picChg>
        <pc:picChg chg="add mod">
          <ac:chgData name="ruthforster26@gmail.com" userId="30e83369bac3b5f1" providerId="LiveId" clId="{631320A4-2F9B-4535-A5CE-264AA6A375A0}" dt="2022-06-29T11:22:06.444" v="2491" actId="1076"/>
          <ac:picMkLst>
            <pc:docMk/>
            <pc:sldMk cId="3510495329" sldId="291"/>
            <ac:picMk id="9" creationId="{571EDAA4-A52D-3769-83DD-AEFDB6E3A7E9}"/>
          </ac:picMkLst>
        </pc:picChg>
        <pc:picChg chg="del">
          <ac:chgData name="ruthforster26@gmail.com" userId="30e83369bac3b5f1" providerId="LiveId" clId="{631320A4-2F9B-4535-A5CE-264AA6A375A0}" dt="2022-06-29T10:05:59.884" v="1886" actId="478"/>
          <ac:picMkLst>
            <pc:docMk/>
            <pc:sldMk cId="3510495329" sldId="291"/>
            <ac:picMk id="13" creationId="{0616D6CD-0993-FCDC-FD65-1DC600724329}"/>
          </ac:picMkLst>
        </pc:picChg>
      </pc:sldChg>
      <pc:sldChg chg="addSp delSp modSp add mod ord">
        <pc:chgData name="ruthforster26@gmail.com" userId="30e83369bac3b5f1" providerId="LiveId" clId="{631320A4-2F9B-4535-A5CE-264AA6A375A0}" dt="2022-06-29T18:00:15.622" v="4764" actId="1076"/>
        <pc:sldMkLst>
          <pc:docMk/>
          <pc:sldMk cId="673916807" sldId="292"/>
        </pc:sldMkLst>
        <pc:spChg chg="del mod">
          <ac:chgData name="ruthforster26@gmail.com" userId="30e83369bac3b5f1" providerId="LiveId" clId="{631320A4-2F9B-4535-A5CE-264AA6A375A0}" dt="2022-06-29T17:59:30.948" v="4761"/>
          <ac:spMkLst>
            <pc:docMk/>
            <pc:sldMk cId="673916807" sldId="292"/>
            <ac:spMk id="4" creationId="{B626EB2A-21BA-399E-8EEC-F656AE2C6758}"/>
          </ac:spMkLst>
        </pc:spChg>
        <pc:spChg chg="mod">
          <ac:chgData name="ruthforster26@gmail.com" userId="30e83369bac3b5f1" providerId="LiveId" clId="{631320A4-2F9B-4535-A5CE-264AA6A375A0}" dt="2022-06-29T10:54:55.428" v="2064" actId="255"/>
          <ac:spMkLst>
            <pc:docMk/>
            <pc:sldMk cId="673916807" sldId="292"/>
            <ac:spMk id="24" creationId="{F260476B-CCA6-412B-A9C5-399C34AE6F05}"/>
          </ac:spMkLst>
        </pc:spChg>
        <pc:picChg chg="add mod">
          <ac:chgData name="ruthforster26@gmail.com" userId="30e83369bac3b5f1" providerId="LiveId" clId="{631320A4-2F9B-4535-A5CE-264AA6A375A0}" dt="2022-06-29T18:00:15.622" v="4764" actId="1076"/>
          <ac:picMkLst>
            <pc:docMk/>
            <pc:sldMk cId="673916807" sldId="292"/>
            <ac:picMk id="5" creationId="{37A97330-F231-5A51-CF58-16D5EC0FA063}"/>
          </ac:picMkLst>
        </pc:picChg>
      </pc:sldChg>
      <pc:sldChg chg="modSp add del mod">
        <pc:chgData name="ruthforster26@gmail.com" userId="30e83369bac3b5f1" providerId="LiveId" clId="{631320A4-2F9B-4535-A5CE-264AA6A375A0}" dt="2022-06-29T10:55:19.337" v="2066" actId="2696"/>
        <pc:sldMkLst>
          <pc:docMk/>
          <pc:sldMk cId="2064012280" sldId="293"/>
        </pc:sldMkLst>
        <pc:spChg chg="mod">
          <ac:chgData name="ruthforster26@gmail.com" userId="30e83369bac3b5f1" providerId="LiveId" clId="{631320A4-2F9B-4535-A5CE-264AA6A375A0}" dt="2022-06-29T10:55:04.670" v="2065" actId="255"/>
          <ac:spMkLst>
            <pc:docMk/>
            <pc:sldMk cId="2064012280" sldId="293"/>
            <ac:spMk id="24" creationId="{F260476B-CCA6-412B-A9C5-399C34AE6F05}"/>
          </ac:spMkLst>
        </pc:spChg>
      </pc:sldChg>
      <pc:sldChg chg="addSp delSp modSp new mod setBg">
        <pc:chgData name="ruthforster26@gmail.com" userId="30e83369bac3b5f1" providerId="LiveId" clId="{631320A4-2F9B-4535-A5CE-264AA6A375A0}" dt="2022-06-29T10:56:36.068" v="2139" actId="20577"/>
        <pc:sldMkLst>
          <pc:docMk/>
          <pc:sldMk cId="1671199926" sldId="294"/>
        </pc:sldMkLst>
        <pc:spChg chg="mod">
          <ac:chgData name="ruthforster26@gmail.com" userId="30e83369bac3b5f1" providerId="LiveId" clId="{631320A4-2F9B-4535-A5CE-264AA6A375A0}" dt="2022-06-29T09:48:52.623" v="1534" actId="27636"/>
          <ac:spMkLst>
            <pc:docMk/>
            <pc:sldMk cId="1671199926" sldId="294"/>
            <ac:spMk id="2" creationId="{A7780106-0CF5-6F20-392A-075A16EDD156}"/>
          </ac:spMkLst>
        </pc:spChg>
        <pc:spChg chg="del">
          <ac:chgData name="ruthforster26@gmail.com" userId="30e83369bac3b5f1" providerId="LiveId" clId="{631320A4-2F9B-4535-A5CE-264AA6A375A0}" dt="2022-06-29T09:41:01.660" v="1293" actId="931"/>
          <ac:spMkLst>
            <pc:docMk/>
            <pc:sldMk cId="1671199926" sldId="294"/>
            <ac:spMk id="3" creationId="{8B64AB7A-A524-16C0-0143-262442E4EE15}"/>
          </ac:spMkLst>
        </pc:spChg>
        <pc:spChg chg="mod">
          <ac:chgData name="ruthforster26@gmail.com" userId="30e83369bac3b5f1" providerId="LiveId" clId="{631320A4-2F9B-4535-A5CE-264AA6A375A0}" dt="2022-06-29T10:56:36.068" v="2139" actId="20577"/>
          <ac:spMkLst>
            <pc:docMk/>
            <pc:sldMk cId="1671199926" sldId="294"/>
            <ac:spMk id="4" creationId="{412151D3-7C2A-0E9D-FF83-897786D855DB}"/>
          </ac:spMkLst>
        </pc:spChg>
        <pc:spChg chg="add del">
          <ac:chgData name="ruthforster26@gmail.com" userId="30e83369bac3b5f1" providerId="LiveId" clId="{631320A4-2F9B-4535-A5CE-264AA6A375A0}" dt="2022-06-29T09:46:58.309" v="1522" actId="26606"/>
          <ac:spMkLst>
            <pc:docMk/>
            <pc:sldMk cId="1671199926" sldId="294"/>
            <ac:spMk id="13" creationId="{94AB646F-3BE3-47A3-B14F-9CB84F6BF5BD}"/>
          </ac:spMkLst>
        </pc:spChg>
        <pc:spChg chg="add del">
          <ac:chgData name="ruthforster26@gmail.com" userId="30e83369bac3b5f1" providerId="LiveId" clId="{631320A4-2F9B-4535-A5CE-264AA6A375A0}" dt="2022-06-29T09:47:00.704" v="1524" actId="26606"/>
          <ac:spMkLst>
            <pc:docMk/>
            <pc:sldMk cId="1671199926" sldId="294"/>
            <ac:spMk id="17" creationId="{28CDD186-03E3-4AED-BEB6-0B3BEC20807E}"/>
          </ac:spMkLst>
        </pc:spChg>
        <pc:spChg chg="add del">
          <ac:chgData name="ruthforster26@gmail.com" userId="30e83369bac3b5f1" providerId="LiveId" clId="{631320A4-2F9B-4535-A5CE-264AA6A375A0}" dt="2022-06-29T09:47:03.736" v="1526" actId="26606"/>
          <ac:spMkLst>
            <pc:docMk/>
            <pc:sldMk cId="1671199926" sldId="294"/>
            <ac:spMk id="20" creationId="{94AB646F-3BE3-47A3-B14F-9CB84F6BF5BD}"/>
          </ac:spMkLst>
        </pc:spChg>
        <pc:spChg chg="add del">
          <ac:chgData name="ruthforster26@gmail.com" userId="30e83369bac3b5f1" providerId="LiveId" clId="{631320A4-2F9B-4535-A5CE-264AA6A375A0}" dt="2022-06-29T09:47:28.869" v="1528" actId="26606"/>
          <ac:spMkLst>
            <pc:docMk/>
            <pc:sldMk cId="1671199926" sldId="294"/>
            <ac:spMk id="23" creationId="{8C0FE9A7-4DAF-43C6-B6C7-AF2D46FAD324}"/>
          </ac:spMkLst>
        </pc:spChg>
        <pc:spChg chg="add del">
          <ac:chgData name="ruthforster26@gmail.com" userId="30e83369bac3b5f1" providerId="LiveId" clId="{631320A4-2F9B-4535-A5CE-264AA6A375A0}" dt="2022-06-29T09:47:28.869" v="1528" actId="26606"/>
          <ac:spMkLst>
            <pc:docMk/>
            <pc:sldMk cId="1671199926" sldId="294"/>
            <ac:spMk id="24" creationId="{37D54B6C-87D0-4C03-8335-3955179D2B5B}"/>
          </ac:spMkLst>
        </pc:spChg>
        <pc:spChg chg="add">
          <ac:chgData name="ruthforster26@gmail.com" userId="30e83369bac3b5f1" providerId="LiveId" clId="{631320A4-2F9B-4535-A5CE-264AA6A375A0}" dt="2022-06-29T09:47:28.915" v="1529" actId="26606"/>
          <ac:spMkLst>
            <pc:docMk/>
            <pc:sldMk cId="1671199926" sldId="294"/>
            <ac:spMk id="26" creationId="{94AB646F-3BE3-47A3-B14F-9CB84F6BF5BD}"/>
          </ac:spMkLst>
        </pc:spChg>
        <pc:picChg chg="add mod ord">
          <ac:chgData name="ruthforster26@gmail.com" userId="30e83369bac3b5f1" providerId="LiveId" clId="{631320A4-2F9B-4535-A5CE-264AA6A375A0}" dt="2022-06-29T09:47:28.915" v="1529" actId="26606"/>
          <ac:picMkLst>
            <pc:docMk/>
            <pc:sldMk cId="1671199926" sldId="294"/>
            <ac:picMk id="6" creationId="{99D370D9-EBE1-ABD2-7D21-C0DCAD531F65}"/>
          </ac:picMkLst>
        </pc:picChg>
        <pc:picChg chg="add mod">
          <ac:chgData name="ruthforster26@gmail.com" userId="30e83369bac3b5f1" providerId="LiveId" clId="{631320A4-2F9B-4535-A5CE-264AA6A375A0}" dt="2022-06-29T09:47:28.915" v="1529" actId="26606"/>
          <ac:picMkLst>
            <pc:docMk/>
            <pc:sldMk cId="1671199926" sldId="294"/>
            <ac:picMk id="8" creationId="{8E8A7F0D-2E54-6529-5ADF-A5B13F7A5AEB}"/>
          </ac:picMkLst>
        </pc:picChg>
        <pc:picChg chg="add del">
          <ac:chgData name="ruthforster26@gmail.com" userId="30e83369bac3b5f1" providerId="LiveId" clId="{631320A4-2F9B-4535-A5CE-264AA6A375A0}" dt="2022-06-29T09:46:58.309" v="1522" actId="26606"/>
          <ac:picMkLst>
            <pc:docMk/>
            <pc:sldMk cId="1671199926" sldId="294"/>
            <ac:picMk id="15" creationId="{E0BE7827-5B1A-4F37-BF70-19F7C5C6BDEB}"/>
          </ac:picMkLst>
        </pc:picChg>
        <pc:picChg chg="add del">
          <ac:chgData name="ruthforster26@gmail.com" userId="30e83369bac3b5f1" providerId="LiveId" clId="{631320A4-2F9B-4535-A5CE-264AA6A375A0}" dt="2022-06-29T09:47:00.704" v="1524" actId="26606"/>
          <ac:picMkLst>
            <pc:docMk/>
            <pc:sldMk cId="1671199926" sldId="294"/>
            <ac:picMk id="18" creationId="{1CF706DA-13E8-4A4F-9260-551FB8127BDD}"/>
          </ac:picMkLst>
        </pc:picChg>
        <pc:picChg chg="add del">
          <ac:chgData name="ruthforster26@gmail.com" userId="30e83369bac3b5f1" providerId="LiveId" clId="{631320A4-2F9B-4535-A5CE-264AA6A375A0}" dt="2022-06-29T09:47:03.736" v="1526" actId="26606"/>
          <ac:picMkLst>
            <pc:docMk/>
            <pc:sldMk cId="1671199926" sldId="294"/>
            <ac:picMk id="21" creationId="{E0BE7827-5B1A-4F37-BF70-19F7C5C6BDEB}"/>
          </ac:picMkLst>
        </pc:picChg>
        <pc:picChg chg="add">
          <ac:chgData name="ruthforster26@gmail.com" userId="30e83369bac3b5f1" providerId="LiveId" clId="{631320A4-2F9B-4535-A5CE-264AA6A375A0}" dt="2022-06-29T09:47:28.915" v="1529" actId="26606"/>
          <ac:picMkLst>
            <pc:docMk/>
            <pc:sldMk cId="1671199926" sldId="294"/>
            <ac:picMk id="27" creationId="{E0BE7827-5B1A-4F37-BF70-19F7C5C6BDEB}"/>
          </ac:picMkLst>
        </pc:picChg>
      </pc:sldChg>
      <pc:sldChg chg="addSp delSp modSp new del mod modClrScheme chgLayout">
        <pc:chgData name="ruthforster26@gmail.com" userId="30e83369bac3b5f1" providerId="LiveId" clId="{631320A4-2F9B-4535-A5CE-264AA6A375A0}" dt="2022-06-29T18:36:18.728" v="5084" actId="2696"/>
        <pc:sldMkLst>
          <pc:docMk/>
          <pc:sldMk cId="159472155" sldId="295"/>
        </pc:sldMkLst>
        <pc:spChg chg="mod ord">
          <ac:chgData name="ruthforster26@gmail.com" userId="30e83369bac3b5f1" providerId="LiveId" clId="{631320A4-2F9B-4535-A5CE-264AA6A375A0}" dt="2022-06-29T14:28:17.369" v="4026" actId="1076"/>
          <ac:spMkLst>
            <pc:docMk/>
            <pc:sldMk cId="159472155" sldId="295"/>
            <ac:spMk id="2" creationId="{37481905-138A-0FAF-A674-735B204F32DD}"/>
          </ac:spMkLst>
        </pc:spChg>
        <pc:spChg chg="mod ord">
          <ac:chgData name="ruthforster26@gmail.com" userId="30e83369bac3b5f1" providerId="LiveId" clId="{631320A4-2F9B-4535-A5CE-264AA6A375A0}" dt="2022-06-29T18:06:50.410" v="4778" actId="20577"/>
          <ac:spMkLst>
            <pc:docMk/>
            <pc:sldMk cId="159472155" sldId="295"/>
            <ac:spMk id="3" creationId="{971FE927-D221-C840-57EB-20A3F309BF20}"/>
          </ac:spMkLst>
        </pc:spChg>
        <pc:spChg chg="del mod ord">
          <ac:chgData name="ruthforster26@gmail.com" userId="30e83369bac3b5f1" providerId="LiveId" clId="{631320A4-2F9B-4535-A5CE-264AA6A375A0}" dt="2022-06-29T11:24:48.963" v="2598" actId="700"/>
          <ac:spMkLst>
            <pc:docMk/>
            <pc:sldMk cId="159472155" sldId="295"/>
            <ac:spMk id="4" creationId="{AA61175C-F2B1-5BA4-D705-882B60A0B82B}"/>
          </ac:spMkLst>
        </pc:spChg>
        <pc:spChg chg="add mod ord">
          <ac:chgData name="ruthforster26@gmail.com" userId="30e83369bac3b5f1" providerId="LiveId" clId="{631320A4-2F9B-4535-A5CE-264AA6A375A0}" dt="2022-06-29T11:30:08.246" v="2988" actId="2711"/>
          <ac:spMkLst>
            <pc:docMk/>
            <pc:sldMk cId="159472155" sldId="295"/>
            <ac:spMk id="5" creationId="{F7913DC7-2F47-061E-9E21-45BC2B4EBABC}"/>
          </ac:spMkLst>
        </pc:spChg>
        <pc:spChg chg="add mod ord">
          <ac:chgData name="ruthforster26@gmail.com" userId="30e83369bac3b5f1" providerId="LiveId" clId="{631320A4-2F9B-4535-A5CE-264AA6A375A0}" dt="2022-06-29T11:30:23.570" v="2991" actId="313"/>
          <ac:spMkLst>
            <pc:docMk/>
            <pc:sldMk cId="159472155" sldId="295"/>
            <ac:spMk id="6" creationId="{8C5C27D3-AE9E-0E7A-8C85-F5629E6FFD2E}"/>
          </ac:spMkLst>
        </pc:spChg>
        <pc:spChg chg="add del mod ord">
          <ac:chgData name="ruthforster26@gmail.com" userId="30e83369bac3b5f1" providerId="LiveId" clId="{631320A4-2F9B-4535-A5CE-264AA6A375A0}" dt="2022-06-29T18:10:12.723" v="4799" actId="20577"/>
          <ac:spMkLst>
            <pc:docMk/>
            <pc:sldMk cId="159472155" sldId="295"/>
            <ac:spMk id="7" creationId="{46ABB92D-3D3D-3616-1A16-757988D6DA25}"/>
          </ac:spMkLst>
        </pc:spChg>
        <pc:graphicFrameChg chg="add del">
          <ac:chgData name="ruthforster26@gmail.com" userId="30e83369bac3b5f1" providerId="LiveId" clId="{631320A4-2F9B-4535-A5CE-264AA6A375A0}" dt="2022-06-29T14:21:58.549" v="3712" actId="26606"/>
          <ac:graphicFrameMkLst>
            <pc:docMk/>
            <pc:sldMk cId="159472155" sldId="295"/>
            <ac:graphicFrameMk id="9" creationId="{9F6BF955-CE9F-4D3E-AD0B-30EEE484CCDE}"/>
          </ac:graphicFrameMkLst>
        </pc:graphicFrameChg>
      </pc:sldChg>
      <pc:sldChg chg="addSp delSp modSp add mod">
        <pc:chgData name="ruthforster26@gmail.com" userId="30e83369bac3b5f1" providerId="LiveId" clId="{631320A4-2F9B-4535-A5CE-264AA6A375A0}" dt="2022-06-29T18:21:24.096" v="4993" actId="20577"/>
        <pc:sldMkLst>
          <pc:docMk/>
          <pc:sldMk cId="2419442208" sldId="296"/>
        </pc:sldMkLst>
        <pc:spChg chg="mod">
          <ac:chgData name="ruthforster26@gmail.com" userId="30e83369bac3b5f1" providerId="LiveId" clId="{631320A4-2F9B-4535-A5CE-264AA6A375A0}" dt="2022-06-29T18:21:24.096" v="4993" actId="20577"/>
          <ac:spMkLst>
            <pc:docMk/>
            <pc:sldMk cId="2419442208" sldId="296"/>
            <ac:spMk id="2" creationId="{A78145B7-0F94-D23A-675A-CFDE6F886C1C}"/>
          </ac:spMkLst>
        </pc:spChg>
        <pc:spChg chg="add del mod">
          <ac:chgData name="ruthforster26@gmail.com" userId="30e83369bac3b5f1" providerId="LiveId" clId="{631320A4-2F9B-4535-A5CE-264AA6A375A0}" dt="2022-06-29T10:09:04.189" v="1912" actId="478"/>
          <ac:spMkLst>
            <pc:docMk/>
            <pc:sldMk cId="2419442208" sldId="296"/>
            <ac:spMk id="4" creationId="{45EE5977-7DE3-5DC1-FDD1-5DA8AE6A50C7}"/>
          </ac:spMkLst>
        </pc:spChg>
        <pc:spChg chg="add mod">
          <ac:chgData name="ruthforster26@gmail.com" userId="30e83369bac3b5f1" providerId="LiveId" clId="{631320A4-2F9B-4535-A5CE-264AA6A375A0}" dt="2022-06-29T10:22:22.504" v="2055" actId="207"/>
          <ac:spMkLst>
            <pc:docMk/>
            <pc:sldMk cId="2419442208" sldId="296"/>
            <ac:spMk id="5" creationId="{A47739C7-7257-4F67-2A6B-93F36B5A0794}"/>
          </ac:spMkLst>
        </pc:spChg>
        <pc:picChg chg="del">
          <ac:chgData name="ruthforster26@gmail.com" userId="30e83369bac3b5f1" providerId="LiveId" clId="{631320A4-2F9B-4535-A5CE-264AA6A375A0}" dt="2022-06-29T10:08:58.419" v="1909" actId="478"/>
          <ac:picMkLst>
            <pc:docMk/>
            <pc:sldMk cId="2419442208" sldId="296"/>
            <ac:picMk id="9" creationId="{571EDAA4-A52D-3769-83DD-AEFDB6E3A7E9}"/>
          </ac:picMkLst>
        </pc:picChg>
      </pc:sldChg>
      <pc:sldChg chg="addSp delSp modSp add mod">
        <pc:chgData name="ruthforster26@gmail.com" userId="30e83369bac3b5f1" providerId="LiveId" clId="{631320A4-2F9B-4535-A5CE-264AA6A375A0}" dt="2022-06-29T14:49:06.823" v="4709" actId="20577"/>
        <pc:sldMkLst>
          <pc:docMk/>
          <pc:sldMk cId="4075010015" sldId="297"/>
        </pc:sldMkLst>
        <pc:spChg chg="mod">
          <ac:chgData name="ruthforster26@gmail.com" userId="30e83369bac3b5f1" providerId="LiveId" clId="{631320A4-2F9B-4535-A5CE-264AA6A375A0}" dt="2022-06-29T14:49:06.823" v="4709" actId="20577"/>
          <ac:spMkLst>
            <pc:docMk/>
            <pc:sldMk cId="4075010015" sldId="297"/>
            <ac:spMk id="2" creationId="{A78145B7-0F94-D23A-675A-CFDE6F886C1C}"/>
          </ac:spMkLst>
        </pc:spChg>
        <pc:spChg chg="mod">
          <ac:chgData name="ruthforster26@gmail.com" userId="30e83369bac3b5f1" providerId="LiveId" clId="{631320A4-2F9B-4535-A5CE-264AA6A375A0}" dt="2022-06-29T11:09:31.723" v="2454" actId="20577"/>
          <ac:spMkLst>
            <pc:docMk/>
            <pc:sldMk cId="4075010015" sldId="297"/>
            <ac:spMk id="5" creationId="{A47739C7-7257-4F67-2A6B-93F36B5A0794}"/>
          </ac:spMkLst>
        </pc:spChg>
        <pc:picChg chg="add mod">
          <ac:chgData name="ruthforster26@gmail.com" userId="30e83369bac3b5f1" providerId="LiveId" clId="{631320A4-2F9B-4535-A5CE-264AA6A375A0}" dt="2022-06-29T11:08:12.582" v="2366" actId="14100"/>
          <ac:picMkLst>
            <pc:docMk/>
            <pc:sldMk cId="4075010015" sldId="297"/>
            <ac:picMk id="4" creationId="{2E59C4A4-68F5-EC06-872F-5EFF0C44B39B}"/>
          </ac:picMkLst>
        </pc:picChg>
        <pc:picChg chg="del">
          <ac:chgData name="ruthforster26@gmail.com" userId="30e83369bac3b5f1" providerId="LiveId" clId="{631320A4-2F9B-4535-A5CE-264AA6A375A0}" dt="2022-06-29T10:57:01.858" v="2141" actId="478"/>
          <ac:picMkLst>
            <pc:docMk/>
            <pc:sldMk cId="4075010015" sldId="297"/>
            <ac:picMk id="8" creationId="{9E943650-1C40-9DD2-B8B5-D19BF67FDE4F}"/>
          </ac:picMkLst>
        </pc:picChg>
      </pc:sldChg>
      <pc:sldChg chg="modSp new del mod">
        <pc:chgData name="ruthforster26@gmail.com" userId="30e83369bac3b5f1" providerId="LiveId" clId="{631320A4-2F9B-4535-A5CE-264AA6A375A0}" dt="2022-06-29T11:50:00.967" v="3157" actId="2696"/>
        <pc:sldMkLst>
          <pc:docMk/>
          <pc:sldMk cId="628942661" sldId="298"/>
        </pc:sldMkLst>
        <pc:spChg chg="mod">
          <ac:chgData name="ruthforster26@gmail.com" userId="30e83369bac3b5f1" providerId="LiveId" clId="{631320A4-2F9B-4535-A5CE-264AA6A375A0}" dt="2022-06-29T11:48:27.523" v="3092" actId="255"/>
          <ac:spMkLst>
            <pc:docMk/>
            <pc:sldMk cId="628942661" sldId="298"/>
            <ac:spMk id="2" creationId="{CF2984E8-2798-76CF-ADD7-C98DA9D33803}"/>
          </ac:spMkLst>
        </pc:spChg>
        <pc:spChg chg="mod">
          <ac:chgData name="ruthforster26@gmail.com" userId="30e83369bac3b5f1" providerId="LiveId" clId="{631320A4-2F9B-4535-A5CE-264AA6A375A0}" dt="2022-06-29T11:48:07.525" v="3089" actId="255"/>
          <ac:spMkLst>
            <pc:docMk/>
            <pc:sldMk cId="628942661" sldId="298"/>
            <ac:spMk id="3" creationId="{62677C17-7923-BACF-0E0B-196AD7AED9FD}"/>
          </ac:spMkLst>
        </pc:spChg>
      </pc:sldChg>
      <pc:sldChg chg="modSp add mod ord">
        <pc:chgData name="ruthforster26@gmail.com" userId="30e83369bac3b5f1" providerId="LiveId" clId="{631320A4-2F9B-4535-A5CE-264AA6A375A0}" dt="2022-06-30T12:37:34.460" v="5095" actId="20577"/>
        <pc:sldMkLst>
          <pc:docMk/>
          <pc:sldMk cId="730570593" sldId="299"/>
        </pc:sldMkLst>
        <pc:spChg chg="mod">
          <ac:chgData name="ruthforster26@gmail.com" userId="30e83369bac3b5f1" providerId="LiveId" clId="{631320A4-2F9B-4535-A5CE-264AA6A375A0}" dt="2022-06-30T12:37:34.460" v="5095" actId="20577"/>
          <ac:spMkLst>
            <pc:docMk/>
            <pc:sldMk cId="730570593" sldId="299"/>
            <ac:spMk id="2" creationId="{0D1F047C-C727-42A7-85C5-68C5AA1B1A93}"/>
          </ac:spMkLst>
        </pc:spChg>
        <pc:spChg chg="mod">
          <ac:chgData name="ruthforster26@gmail.com" userId="30e83369bac3b5f1" providerId="LiveId" clId="{631320A4-2F9B-4535-A5CE-264AA6A375A0}" dt="2022-06-30T12:37:10.465" v="5091" actId="27636"/>
          <ac:spMkLst>
            <pc:docMk/>
            <pc:sldMk cId="730570593" sldId="299"/>
            <ac:spMk id="3" creationId="{DB93FB3F-A8D4-46D3-A1C6-C79C64563729}"/>
          </ac:spMkLst>
        </pc:spChg>
      </pc:sldChg>
      <pc:sldChg chg="new del">
        <pc:chgData name="ruthforster26@gmail.com" userId="30e83369bac3b5f1" providerId="LiveId" clId="{631320A4-2F9B-4535-A5CE-264AA6A375A0}" dt="2022-06-29T14:19:04.470" v="3643" actId="2696"/>
        <pc:sldMkLst>
          <pc:docMk/>
          <pc:sldMk cId="2576167693" sldId="300"/>
        </pc:sldMkLst>
      </pc:sldChg>
      <pc:sldChg chg="addSp delSp modSp add mod ord">
        <pc:chgData name="ruthforster26@gmail.com" userId="30e83369bac3b5f1" providerId="LiveId" clId="{631320A4-2F9B-4535-A5CE-264AA6A375A0}" dt="2022-06-29T18:28:22.951" v="5050" actId="20577"/>
        <pc:sldMkLst>
          <pc:docMk/>
          <pc:sldMk cId="2804231002" sldId="301"/>
        </pc:sldMkLst>
        <pc:spChg chg="mod">
          <ac:chgData name="ruthforster26@gmail.com" userId="30e83369bac3b5f1" providerId="LiveId" clId="{631320A4-2F9B-4535-A5CE-264AA6A375A0}" dt="2022-06-29T14:04:03.461" v="3192" actId="6549"/>
          <ac:spMkLst>
            <pc:docMk/>
            <pc:sldMk cId="2804231002" sldId="301"/>
            <ac:spMk id="2" creationId="{A7780106-0CF5-6F20-392A-075A16EDD156}"/>
          </ac:spMkLst>
        </pc:spChg>
        <pc:spChg chg="mod">
          <ac:chgData name="ruthforster26@gmail.com" userId="30e83369bac3b5f1" providerId="LiveId" clId="{631320A4-2F9B-4535-A5CE-264AA6A375A0}" dt="2022-06-29T18:28:22.951" v="5050" actId="20577"/>
          <ac:spMkLst>
            <pc:docMk/>
            <pc:sldMk cId="2804231002" sldId="301"/>
            <ac:spMk id="4" creationId="{412151D3-7C2A-0E9D-FF83-897786D855DB}"/>
          </ac:spMkLst>
        </pc:spChg>
        <pc:spChg chg="add del mod">
          <ac:chgData name="ruthforster26@gmail.com" userId="30e83369bac3b5f1" providerId="LiveId" clId="{631320A4-2F9B-4535-A5CE-264AA6A375A0}" dt="2022-06-29T13:57:46.087" v="3180" actId="3680"/>
          <ac:spMkLst>
            <pc:docMk/>
            <pc:sldMk cId="2804231002" sldId="301"/>
            <ac:spMk id="5" creationId="{88A93A8A-DF94-94BF-4C1C-155AE7C75773}"/>
          </ac:spMkLst>
        </pc:spChg>
        <pc:graphicFrameChg chg="add del mod ord modGraphic">
          <ac:chgData name="ruthforster26@gmail.com" userId="30e83369bac3b5f1" providerId="LiveId" clId="{631320A4-2F9B-4535-A5CE-264AA6A375A0}" dt="2022-06-29T14:06:01.405" v="3210" actId="14100"/>
          <ac:graphicFrameMkLst>
            <pc:docMk/>
            <pc:sldMk cId="2804231002" sldId="301"/>
            <ac:graphicFrameMk id="7" creationId="{703198A3-ACEA-0AFF-CDD4-ED2911E800D5}"/>
          </ac:graphicFrameMkLst>
        </pc:graphicFrameChg>
        <pc:picChg chg="add del">
          <ac:chgData name="ruthforster26@gmail.com" userId="30e83369bac3b5f1" providerId="LiveId" clId="{631320A4-2F9B-4535-A5CE-264AA6A375A0}" dt="2022-06-29T13:57:45.691" v="3179" actId="478"/>
          <ac:picMkLst>
            <pc:docMk/>
            <pc:sldMk cId="2804231002" sldId="301"/>
            <ac:picMk id="6" creationId="{99D370D9-EBE1-ABD2-7D21-C0DCAD531F65}"/>
          </ac:picMkLst>
        </pc:picChg>
        <pc:picChg chg="add del mod">
          <ac:chgData name="ruthforster26@gmail.com" userId="30e83369bac3b5f1" providerId="LiveId" clId="{631320A4-2F9B-4535-A5CE-264AA6A375A0}" dt="2022-06-29T13:58:27.401" v="3185" actId="478"/>
          <ac:picMkLst>
            <pc:docMk/>
            <pc:sldMk cId="2804231002" sldId="301"/>
            <ac:picMk id="8" creationId="{8E8A7F0D-2E54-6529-5ADF-A5B13F7A5AEB}"/>
          </ac:picMkLst>
        </pc:picChg>
        <pc:picChg chg="add mod">
          <ac:chgData name="ruthforster26@gmail.com" userId="30e83369bac3b5f1" providerId="LiveId" clId="{631320A4-2F9B-4535-A5CE-264AA6A375A0}" dt="2022-06-29T14:06:04.962" v="3211" actId="14100"/>
          <ac:picMkLst>
            <pc:docMk/>
            <pc:sldMk cId="2804231002" sldId="301"/>
            <ac:picMk id="10" creationId="{52706CDC-C979-5EEF-4043-3B9CEA5B9E94}"/>
          </ac:picMkLst>
        </pc:picChg>
      </pc:sldChg>
      <pc:sldChg chg="addSp delSp modSp new mod modClrScheme chgLayout">
        <pc:chgData name="ruthforster26@gmail.com" userId="30e83369bac3b5f1" providerId="LiveId" clId="{631320A4-2F9B-4535-A5CE-264AA6A375A0}" dt="2022-06-29T18:11:35.729" v="4830" actId="14100"/>
        <pc:sldMkLst>
          <pc:docMk/>
          <pc:sldMk cId="3480881251" sldId="302"/>
        </pc:sldMkLst>
        <pc:spChg chg="del mod ord">
          <ac:chgData name="ruthforster26@gmail.com" userId="30e83369bac3b5f1" providerId="LiveId" clId="{631320A4-2F9B-4535-A5CE-264AA6A375A0}" dt="2022-06-29T14:31:35.623" v="4028" actId="700"/>
          <ac:spMkLst>
            <pc:docMk/>
            <pc:sldMk cId="3480881251" sldId="302"/>
            <ac:spMk id="2" creationId="{1425BFCC-74F8-329E-F01A-8BE260311C2F}"/>
          </ac:spMkLst>
        </pc:spChg>
        <pc:spChg chg="del">
          <ac:chgData name="ruthforster26@gmail.com" userId="30e83369bac3b5f1" providerId="LiveId" clId="{631320A4-2F9B-4535-A5CE-264AA6A375A0}" dt="2022-06-29T14:31:35.623" v="4028" actId="700"/>
          <ac:spMkLst>
            <pc:docMk/>
            <pc:sldMk cId="3480881251" sldId="302"/>
            <ac:spMk id="3" creationId="{F1BFAF46-020D-0242-5703-32D5089E6A1B}"/>
          </ac:spMkLst>
        </pc:spChg>
        <pc:spChg chg="del mod ord">
          <ac:chgData name="ruthforster26@gmail.com" userId="30e83369bac3b5f1" providerId="LiveId" clId="{631320A4-2F9B-4535-A5CE-264AA6A375A0}" dt="2022-06-29T14:31:35.623" v="4028" actId="700"/>
          <ac:spMkLst>
            <pc:docMk/>
            <pc:sldMk cId="3480881251" sldId="302"/>
            <ac:spMk id="4" creationId="{32ACEBA0-34F9-9B9C-C98C-0C36370A38F1}"/>
          </ac:spMkLst>
        </pc:spChg>
        <pc:spChg chg="del">
          <ac:chgData name="ruthforster26@gmail.com" userId="30e83369bac3b5f1" providerId="LiveId" clId="{631320A4-2F9B-4535-A5CE-264AA6A375A0}" dt="2022-06-29T14:31:35.623" v="4028" actId="700"/>
          <ac:spMkLst>
            <pc:docMk/>
            <pc:sldMk cId="3480881251" sldId="302"/>
            <ac:spMk id="5" creationId="{974E9ACE-8E98-0233-1CC8-9011D0ED49DA}"/>
          </ac:spMkLst>
        </pc:spChg>
        <pc:spChg chg="del mod ord">
          <ac:chgData name="ruthforster26@gmail.com" userId="30e83369bac3b5f1" providerId="LiveId" clId="{631320A4-2F9B-4535-A5CE-264AA6A375A0}" dt="2022-06-29T14:31:35.623" v="4028" actId="700"/>
          <ac:spMkLst>
            <pc:docMk/>
            <pc:sldMk cId="3480881251" sldId="302"/>
            <ac:spMk id="6" creationId="{3011EFCA-D680-A6B6-4162-D025CDF8F35C}"/>
          </ac:spMkLst>
        </pc:spChg>
        <pc:spChg chg="add mod ord">
          <ac:chgData name="ruthforster26@gmail.com" userId="30e83369bac3b5f1" providerId="LiveId" clId="{631320A4-2F9B-4535-A5CE-264AA6A375A0}" dt="2022-06-29T14:43:24.959" v="4597" actId="2711"/>
          <ac:spMkLst>
            <pc:docMk/>
            <pc:sldMk cId="3480881251" sldId="302"/>
            <ac:spMk id="7" creationId="{D0F2DE31-FD36-B270-9B69-BEF3FDA75231}"/>
          </ac:spMkLst>
        </pc:spChg>
        <pc:spChg chg="add mod ord">
          <ac:chgData name="ruthforster26@gmail.com" userId="30e83369bac3b5f1" providerId="LiveId" clId="{631320A4-2F9B-4535-A5CE-264AA6A375A0}" dt="2022-06-29T18:11:35.729" v="4830" actId="14100"/>
          <ac:spMkLst>
            <pc:docMk/>
            <pc:sldMk cId="3480881251" sldId="302"/>
            <ac:spMk id="8" creationId="{DA9F2381-4C4D-487B-A17E-A6F3676EE3DB}"/>
          </ac:spMkLst>
        </pc:spChg>
        <pc:spChg chg="add mod ord">
          <ac:chgData name="ruthforster26@gmail.com" userId="30e83369bac3b5f1" providerId="LiveId" clId="{631320A4-2F9B-4535-A5CE-264AA6A375A0}" dt="2022-06-29T18:11:33.014" v="4828" actId="27636"/>
          <ac:spMkLst>
            <pc:docMk/>
            <pc:sldMk cId="3480881251" sldId="302"/>
            <ac:spMk id="9" creationId="{B23C16FC-9EE8-CA18-3461-691F7488D75D}"/>
          </ac:spMkLst>
        </pc:spChg>
      </pc:sldChg>
      <pc:sldChg chg="addSp delSp modSp add mod ord">
        <pc:chgData name="ruthforster26@gmail.com" userId="30e83369bac3b5f1" providerId="LiveId" clId="{631320A4-2F9B-4535-A5CE-264AA6A375A0}" dt="2022-06-29T18:36:11.168" v="5083" actId="122"/>
        <pc:sldMkLst>
          <pc:docMk/>
          <pc:sldMk cId="287348450" sldId="303"/>
        </pc:sldMkLst>
        <pc:spChg chg="add mod">
          <ac:chgData name="ruthforster26@gmail.com" userId="30e83369bac3b5f1" providerId="LiveId" clId="{631320A4-2F9B-4535-A5CE-264AA6A375A0}" dt="2022-06-29T18:34:53.178" v="5072" actId="403"/>
          <ac:spMkLst>
            <pc:docMk/>
            <pc:sldMk cId="287348450" sldId="303"/>
            <ac:spMk id="5" creationId="{3F5C13C5-3885-76CE-E81D-705FE3A64256}"/>
          </ac:spMkLst>
        </pc:spChg>
        <pc:spChg chg="add del mod">
          <ac:chgData name="ruthforster26@gmail.com" userId="30e83369bac3b5f1" providerId="LiveId" clId="{631320A4-2F9B-4535-A5CE-264AA6A375A0}" dt="2022-06-29T18:35:12.146" v="5076"/>
          <ac:spMkLst>
            <pc:docMk/>
            <pc:sldMk cId="287348450" sldId="303"/>
            <ac:spMk id="6" creationId="{089E5184-6398-1AA6-E60E-F4549DBCC47F}"/>
          </ac:spMkLst>
        </pc:spChg>
        <pc:spChg chg="mod">
          <ac:chgData name="ruthforster26@gmail.com" userId="30e83369bac3b5f1" providerId="LiveId" clId="{631320A4-2F9B-4535-A5CE-264AA6A375A0}" dt="2022-06-29T18:33:59.838" v="5066" actId="1076"/>
          <ac:spMkLst>
            <pc:docMk/>
            <pc:sldMk cId="287348450" sldId="303"/>
            <ac:spMk id="7" creationId="{D0F2DE31-FD36-B270-9B69-BEF3FDA75231}"/>
          </ac:spMkLst>
        </pc:spChg>
        <pc:spChg chg="mod">
          <ac:chgData name="ruthforster26@gmail.com" userId="30e83369bac3b5f1" providerId="LiveId" clId="{631320A4-2F9B-4535-A5CE-264AA6A375A0}" dt="2022-06-29T18:35:11.549" v="5075" actId="1076"/>
          <ac:spMkLst>
            <pc:docMk/>
            <pc:sldMk cId="287348450" sldId="303"/>
            <ac:spMk id="8" creationId="{DA9F2381-4C4D-487B-A17E-A6F3676EE3DB}"/>
          </ac:spMkLst>
        </pc:spChg>
        <pc:spChg chg="mod">
          <ac:chgData name="ruthforster26@gmail.com" userId="30e83369bac3b5f1" providerId="LiveId" clId="{631320A4-2F9B-4535-A5CE-264AA6A375A0}" dt="2022-06-29T18:33:23.073" v="5060"/>
          <ac:spMkLst>
            <pc:docMk/>
            <pc:sldMk cId="287348450" sldId="303"/>
            <ac:spMk id="9" creationId="{B23C16FC-9EE8-CA18-3461-691F7488D75D}"/>
          </ac:spMkLst>
        </pc:spChg>
        <pc:spChg chg="add mod">
          <ac:chgData name="ruthforster26@gmail.com" userId="30e83369bac3b5f1" providerId="LiveId" clId="{631320A4-2F9B-4535-A5CE-264AA6A375A0}" dt="2022-06-29T18:36:11.168" v="5083" actId="122"/>
          <ac:spMkLst>
            <pc:docMk/>
            <pc:sldMk cId="287348450" sldId="303"/>
            <ac:spMk id="10" creationId="{099B9710-E64E-BDE1-CEC9-4CF76A6BFCEA}"/>
          </ac:spMkLst>
        </pc:spChg>
      </pc:sldChg>
      <pc:sldChg chg="modSp new del mod">
        <pc:chgData name="ruthforster26@gmail.com" userId="30e83369bac3b5f1" providerId="LiveId" clId="{631320A4-2F9B-4535-A5CE-264AA6A375A0}" dt="2022-06-29T14:45:13.732" v="4598" actId="2696"/>
        <pc:sldMkLst>
          <pc:docMk/>
          <pc:sldMk cId="1273009651" sldId="303"/>
        </pc:sldMkLst>
        <pc:spChg chg="mod">
          <ac:chgData name="ruthforster26@gmail.com" userId="30e83369bac3b5f1" providerId="LiveId" clId="{631320A4-2F9B-4535-A5CE-264AA6A375A0}" dt="2022-06-29T14:38:26.485" v="4367" actId="21"/>
          <ac:spMkLst>
            <pc:docMk/>
            <pc:sldMk cId="1273009651" sldId="303"/>
            <ac:spMk id="3" creationId="{36DBD43D-4B0C-9D4E-D0A7-329F243D56F2}"/>
          </ac:spMkLst>
        </pc:spChg>
      </pc:sldChg>
      <pc:sldChg chg="modSp add del mod">
        <pc:chgData name="ruthforster26@gmail.com" userId="30e83369bac3b5f1" providerId="LiveId" clId="{631320A4-2F9B-4535-A5CE-264AA6A375A0}" dt="2022-06-29T17:58:01.407" v="4730" actId="47"/>
        <pc:sldMkLst>
          <pc:docMk/>
          <pc:sldMk cId="1650624603" sldId="303"/>
        </pc:sldMkLst>
        <pc:spChg chg="mod">
          <ac:chgData name="ruthforster26@gmail.com" userId="30e83369bac3b5f1" providerId="LiveId" clId="{631320A4-2F9B-4535-A5CE-264AA6A375A0}" dt="2022-06-29T17:45:18.643" v="4729" actId="20577"/>
          <ac:spMkLst>
            <pc:docMk/>
            <pc:sldMk cId="1650624603" sldId="303"/>
            <ac:spMk id="3" creationId="{DB93FB3F-A8D4-46D3-A1C6-C79C64563729}"/>
          </ac:spMkLst>
        </pc:spChg>
      </pc:sldChg>
      <pc:sldChg chg="modSp add mod">
        <pc:chgData name="ruthforster26@gmail.com" userId="30e83369bac3b5f1" providerId="LiveId" clId="{631320A4-2F9B-4535-A5CE-264AA6A375A0}" dt="2022-07-11T11:31:20.865" v="5140" actId="27636"/>
        <pc:sldMkLst>
          <pc:docMk/>
          <pc:sldMk cId="2012256872" sldId="304"/>
        </pc:sldMkLst>
        <pc:spChg chg="mod">
          <ac:chgData name="ruthforster26@gmail.com" userId="30e83369bac3b5f1" providerId="LiveId" clId="{631320A4-2F9B-4535-A5CE-264AA6A375A0}" dt="2022-07-11T11:31:05.626" v="5136" actId="20577"/>
          <ac:spMkLst>
            <pc:docMk/>
            <pc:sldMk cId="2012256872" sldId="304"/>
            <ac:spMk id="2" creationId="{742002CB-A836-A563-D511-5B431C02FE16}"/>
          </ac:spMkLst>
        </pc:spChg>
        <pc:spChg chg="mod">
          <ac:chgData name="ruthforster26@gmail.com" userId="30e83369bac3b5f1" providerId="LiveId" clId="{631320A4-2F9B-4535-A5CE-264AA6A375A0}" dt="2022-07-11T11:31:20.863" v="5139" actId="27636"/>
          <ac:spMkLst>
            <pc:docMk/>
            <pc:sldMk cId="2012256872" sldId="304"/>
            <ac:spMk id="3" creationId="{FB6C3DBA-974F-BC70-55A4-FF83A85DAF47}"/>
          </ac:spMkLst>
        </pc:spChg>
        <pc:spChg chg="mod">
          <ac:chgData name="ruthforster26@gmail.com" userId="30e83369bac3b5f1" providerId="LiveId" clId="{631320A4-2F9B-4535-A5CE-264AA6A375A0}" dt="2022-07-11T11:31:20.865" v="5140" actId="27636"/>
          <ac:spMkLst>
            <pc:docMk/>
            <pc:sldMk cId="2012256872" sldId="304"/>
            <ac:spMk id="4" creationId="{39A4E713-E546-C590-E2C7-37BD4F61C80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8/31/2022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5438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4889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6103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5762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8/31/2022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8/31/2022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8/31/2022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8/31/2022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8/31/2022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8/31/2022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8/31/2022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8/31/2022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8/31/2022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8/31/2022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8/31/2022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8/31/2022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8/31/2022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8/31/2022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8/31/2022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8/31/2022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6.jpg"/><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9.jpg"/><Relationship Id="rId2" Type="http://schemas.openxmlformats.org/officeDocument/2006/relationships/slideLayout" Target="../slideLayouts/slideLayout2.xml"/><Relationship Id="rId1" Type="http://schemas.openxmlformats.org/officeDocument/2006/relationships/themeOverride" Target="../theme/themeOverride5.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8.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6.xml"/><Relationship Id="rId6" Type="http://schemas.openxmlformats.org/officeDocument/2006/relationships/hyperlink" Target="https://public.tableau.com/app/profile/ruth5282/viz/RockbusterVizs/RockbusterStealthVizs" TargetMode="External"/><Relationship Id="rId5" Type="http://schemas.openxmlformats.org/officeDocument/2006/relationships/hyperlink" Target="mailto:Ruth@Rockbuster.com" TargetMode="External"/><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11.jpg"/><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err="1">
                <a:latin typeface="Aharoni" panose="02010803020104030203" pitchFamily="2" charset="-79"/>
                <a:cs typeface="Aharoni" panose="02010803020104030203" pitchFamily="2" charset="-79"/>
              </a:rPr>
              <a:t>Rockbuster</a:t>
            </a:r>
            <a:r>
              <a:rPr lang="en-US" sz="4000" dirty="0">
                <a:latin typeface="Aharoni" panose="02010803020104030203" pitchFamily="2" charset="-79"/>
                <a:cs typeface="Aharoni" panose="02010803020104030203" pitchFamily="2" charset="-79"/>
              </a:rPr>
              <a:t> Stealth</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dirty="0">
                <a:solidFill>
                  <a:schemeClr val="tx2"/>
                </a:solidFill>
                <a:latin typeface="Aharoni" panose="02010803020104030203" pitchFamily="2" charset="-79"/>
                <a:cs typeface="Aharoni" panose="02010803020104030203" pitchFamily="2" charset="-79"/>
              </a:rPr>
              <a:t>Ruth Forster, June </a:t>
            </a:r>
            <a:r>
              <a:rPr lang="en-US" sz="3200" dirty="0">
                <a:solidFill>
                  <a:schemeClr val="tx2"/>
                </a:solidFill>
                <a:latin typeface="Aharoni" panose="02010803020104030203" pitchFamily="2" charset="-79"/>
                <a:cs typeface="Aharoni" panose="02010803020104030203" pitchFamily="2" charset="-79"/>
              </a:rPr>
              <a:t>2022</a:t>
            </a:r>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8145B7-0F94-D23A-675A-CFDE6F886C1C}"/>
              </a:ext>
            </a:extLst>
          </p:cNvPr>
          <p:cNvSpPr>
            <a:spLocks noGrp="1"/>
          </p:cNvSpPr>
          <p:nvPr>
            <p:ph type="title"/>
          </p:nvPr>
        </p:nvSpPr>
        <p:spPr>
          <a:xfrm>
            <a:off x="861791" y="835383"/>
            <a:ext cx="3382832" cy="5794017"/>
          </a:xfrm>
        </p:spPr>
        <p:txBody>
          <a:bodyPr vert="horz" lIns="91440" tIns="45720" rIns="91440" bIns="45720" rtlCol="0" anchor="t">
            <a:normAutofit fontScale="90000"/>
          </a:bodyPr>
          <a:lstStyle/>
          <a:p>
            <a:pPr algn="l"/>
            <a:r>
              <a:rPr lang="en-US" sz="2400" dirty="0">
                <a:latin typeface="Aharoni" panose="02010803020104030203" pitchFamily="2" charset="-79"/>
                <a:cs typeface="Aharoni" panose="02010803020104030203" pitchFamily="2" charset="-79"/>
              </a:rPr>
              <a:t>PG-13 rating generates the most revenue but based on proportion of sales there is no outstanding driver.</a:t>
            </a:r>
            <a:br>
              <a:rPr lang="en-US" sz="2400" dirty="0">
                <a:latin typeface="Aharoni" panose="02010803020104030203" pitchFamily="2" charset="-79"/>
                <a:cs typeface="Aharoni" panose="02010803020104030203" pitchFamily="2" charset="-79"/>
              </a:rPr>
            </a:br>
            <a:br>
              <a:rPr lang="en-US" sz="2400" dirty="0">
                <a:latin typeface="Aharoni" panose="02010803020104030203" pitchFamily="2" charset="-79"/>
                <a:cs typeface="Aharoni" panose="02010803020104030203" pitchFamily="2" charset="-79"/>
              </a:rPr>
            </a:br>
            <a:br>
              <a:rPr lang="en-US" sz="2400" dirty="0">
                <a:latin typeface="Aharoni" panose="02010803020104030203" pitchFamily="2" charset="-79"/>
                <a:cs typeface="Aharoni" panose="02010803020104030203" pitchFamily="2" charset="-79"/>
              </a:rPr>
            </a:br>
            <a:br>
              <a:rPr lang="en-US" sz="2400" dirty="0">
                <a:latin typeface="Aharoni" panose="02010803020104030203" pitchFamily="2" charset="-79"/>
                <a:cs typeface="Aharoni" panose="02010803020104030203" pitchFamily="2" charset="-79"/>
              </a:rPr>
            </a:br>
            <a:br>
              <a:rPr lang="en-US" sz="2400" dirty="0">
                <a:latin typeface="Aharoni" panose="02010803020104030203" pitchFamily="2" charset="-79"/>
                <a:cs typeface="Aharoni" panose="02010803020104030203" pitchFamily="2" charset="-79"/>
              </a:rPr>
            </a:br>
            <a:r>
              <a:rPr lang="en-US" sz="2400" dirty="0">
                <a:latin typeface="Aharoni" panose="02010803020104030203" pitchFamily="2" charset="-79"/>
                <a:cs typeface="Aharoni" panose="02010803020104030203" pitchFamily="2" charset="-79"/>
              </a:rPr>
              <a:t>Selection of G and NC-17 could be reduced to invest in more PG and PG-13 titles.</a:t>
            </a:r>
            <a:br>
              <a:rPr lang="en-US" sz="2400" dirty="0">
                <a:latin typeface="Aharoni" panose="02010803020104030203" pitchFamily="2" charset="-79"/>
                <a:cs typeface="Aharoni" panose="02010803020104030203" pitchFamily="2" charset="-79"/>
              </a:rPr>
            </a:br>
            <a:br>
              <a:rPr lang="en-US" sz="2400" dirty="0">
                <a:latin typeface="Aharoni" panose="02010803020104030203" pitchFamily="2" charset="-79"/>
                <a:cs typeface="Aharoni" panose="02010803020104030203" pitchFamily="2" charset="-79"/>
              </a:rPr>
            </a:br>
            <a:br>
              <a:rPr lang="en-US" sz="2400" dirty="0">
                <a:latin typeface="Aharoni" panose="02010803020104030203" pitchFamily="2" charset="-79"/>
                <a:cs typeface="Aharoni" panose="02010803020104030203" pitchFamily="2" charset="-79"/>
              </a:rPr>
            </a:br>
            <a:br>
              <a:rPr lang="en-US" sz="2400" dirty="0">
                <a:latin typeface="Aharoni" panose="02010803020104030203" pitchFamily="2" charset="-79"/>
                <a:cs typeface="Aharoni" panose="02010803020104030203" pitchFamily="2" charset="-79"/>
              </a:rPr>
            </a:br>
            <a:br>
              <a:rPr lang="en-US" sz="2400" dirty="0"/>
            </a:br>
            <a:endParaRPr lang="en-US" sz="2400" dirty="0"/>
          </a:p>
        </p:txBody>
      </p:sp>
      <p:sp>
        <p:nvSpPr>
          <p:cNvPr id="20" name="Rectangle 19">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picture containing graphical user interface&#10;&#10;Description automatically generated">
            <a:extLst>
              <a:ext uri="{FF2B5EF4-FFF2-40B4-BE49-F238E27FC236}">
                <a16:creationId xmlns:a16="http://schemas.microsoft.com/office/drawing/2014/main" id="{571EDAA4-A52D-3769-83DD-AEFDB6E3A7E9}"/>
              </a:ext>
            </a:extLst>
          </p:cNvPr>
          <p:cNvPicPr>
            <a:picLocks noGrp="1" noChangeAspect="1"/>
          </p:cNvPicPr>
          <p:nvPr>
            <p:ph idx="1"/>
          </p:nvPr>
        </p:nvPicPr>
        <p:blipFill>
          <a:blip r:embed="rId3"/>
          <a:stretch>
            <a:fillRect/>
          </a:stretch>
        </p:blipFill>
        <p:spPr>
          <a:xfrm>
            <a:off x="4910980" y="1162109"/>
            <a:ext cx="7025710" cy="1651085"/>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5E244D31-4F75-B475-E217-11C596DAA8B2}"/>
              </a:ext>
            </a:extLst>
          </p:cNvPr>
          <p:cNvPicPr>
            <a:picLocks noChangeAspect="1"/>
          </p:cNvPicPr>
          <p:nvPr/>
        </p:nvPicPr>
        <p:blipFill>
          <a:blip r:embed="rId4"/>
          <a:stretch>
            <a:fillRect/>
          </a:stretch>
        </p:blipFill>
        <p:spPr>
          <a:xfrm>
            <a:off x="4987180" y="3456978"/>
            <a:ext cx="7083393" cy="1987652"/>
          </a:xfrm>
          <a:prstGeom prst="rect">
            <a:avLst/>
          </a:prstGeom>
        </p:spPr>
      </p:pic>
    </p:spTree>
    <p:extLst>
      <p:ext uri="{BB962C8B-B14F-4D97-AF65-F5344CB8AC3E}">
        <p14:creationId xmlns:p14="http://schemas.microsoft.com/office/powerpoint/2010/main" val="3510495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889608" y="328191"/>
            <a:ext cx="4403596" cy="4058751"/>
          </a:xfrm>
        </p:spPr>
        <p:txBody>
          <a:bodyPr anchor="t">
            <a:normAutofit/>
          </a:bodyPr>
          <a:lstStyle/>
          <a:p>
            <a:pPr marL="36900" indent="0">
              <a:buNone/>
            </a:pPr>
            <a:r>
              <a:rPr lang="en-US" sz="3600" dirty="0">
                <a:latin typeface="Aharoni" panose="02010803020104030203" pitchFamily="2" charset="-79"/>
                <a:cs typeface="Aharoni" panose="02010803020104030203" pitchFamily="2" charset="-79"/>
              </a:rPr>
              <a:t>Which countries are </a:t>
            </a:r>
            <a:r>
              <a:rPr lang="en-US" sz="3600" dirty="0" err="1">
                <a:latin typeface="Aharoni" panose="02010803020104030203" pitchFamily="2" charset="-79"/>
                <a:cs typeface="Aharoni" panose="02010803020104030203" pitchFamily="2" charset="-79"/>
              </a:rPr>
              <a:t>Rockbuster</a:t>
            </a:r>
            <a:r>
              <a:rPr lang="en-US" sz="3600" dirty="0">
                <a:latin typeface="Aharoni" panose="02010803020104030203" pitchFamily="2" charset="-79"/>
                <a:cs typeface="Aharoni" panose="02010803020104030203" pitchFamily="2" charset="-79"/>
              </a:rPr>
              <a:t> customers based in?</a:t>
            </a:r>
          </a:p>
        </p:txBody>
      </p:sp>
      <p:pic>
        <p:nvPicPr>
          <p:cNvPr id="5" name="Picture 4" descr="On air sign with the light on">
            <a:extLst>
              <a:ext uri="{FF2B5EF4-FFF2-40B4-BE49-F238E27FC236}">
                <a16:creationId xmlns:a16="http://schemas.microsoft.com/office/drawing/2014/main" id="{A18CFD97-2BF5-D36D-F02D-014B4113E2CB}"/>
              </a:ext>
            </a:extLst>
          </p:cNvPr>
          <p:cNvPicPr>
            <a:picLocks noChangeAspect="1"/>
          </p:cNvPicPr>
          <p:nvPr/>
        </p:nvPicPr>
        <p:blipFill>
          <a:blip r:embed="rId7"/>
          <a:stretch>
            <a:fillRect/>
          </a:stretch>
        </p:blipFill>
        <p:spPr>
          <a:xfrm>
            <a:off x="6429317" y="3000632"/>
            <a:ext cx="5324177" cy="3428999"/>
          </a:xfrm>
          <a:prstGeom prst="rect">
            <a:avLst/>
          </a:prstGeom>
        </p:spPr>
      </p:pic>
    </p:spTree>
    <p:extLst>
      <p:ext uri="{BB962C8B-B14F-4D97-AF65-F5344CB8AC3E}">
        <p14:creationId xmlns:p14="http://schemas.microsoft.com/office/powerpoint/2010/main" val="2930261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1" name="Content Placeholder 10" descr="Map&#10;&#10;Description automatically generated">
            <a:extLst>
              <a:ext uri="{FF2B5EF4-FFF2-40B4-BE49-F238E27FC236}">
                <a16:creationId xmlns:a16="http://schemas.microsoft.com/office/drawing/2014/main" id="{C3F34396-8DEC-A696-CDB9-01756AC8D5F3}"/>
              </a:ext>
            </a:extLst>
          </p:cNvPr>
          <p:cNvPicPr>
            <a:picLocks noGrp="1" noChangeAspect="1"/>
          </p:cNvPicPr>
          <p:nvPr>
            <p:ph idx="1"/>
          </p:nvPr>
        </p:nvPicPr>
        <p:blipFill>
          <a:blip r:embed="rId3"/>
          <a:stretch>
            <a:fillRect/>
          </a:stretch>
        </p:blipFill>
        <p:spPr>
          <a:xfrm>
            <a:off x="388624" y="756693"/>
            <a:ext cx="9604462" cy="4931510"/>
          </a:xfrm>
        </p:spPr>
      </p:pic>
      <p:sp>
        <p:nvSpPr>
          <p:cNvPr id="12" name="TextBox 11">
            <a:extLst>
              <a:ext uri="{FF2B5EF4-FFF2-40B4-BE49-F238E27FC236}">
                <a16:creationId xmlns:a16="http://schemas.microsoft.com/office/drawing/2014/main" id="{98D7D533-E5A4-EF6B-B847-9A22B4B279D6}"/>
              </a:ext>
            </a:extLst>
          </p:cNvPr>
          <p:cNvSpPr txBox="1"/>
          <p:nvPr/>
        </p:nvSpPr>
        <p:spPr>
          <a:xfrm>
            <a:off x="10145486" y="2068286"/>
            <a:ext cx="1436914" cy="2554545"/>
          </a:xfrm>
          <a:prstGeom prst="rect">
            <a:avLst/>
          </a:prstGeom>
          <a:noFill/>
        </p:spPr>
        <p:txBody>
          <a:bodyPr wrap="square" rtlCol="0">
            <a:spAutoFit/>
          </a:bodyPr>
          <a:lstStyle/>
          <a:p>
            <a:r>
              <a:rPr lang="en-GB" sz="2000" dirty="0">
                <a:solidFill>
                  <a:schemeClr val="accent2">
                    <a:lumMod val="20000"/>
                    <a:lumOff val="80000"/>
                  </a:schemeClr>
                </a:solidFill>
                <a:latin typeface="Aharoni" panose="02010803020104030203" pitchFamily="2" charset="-79"/>
                <a:cs typeface="Aharoni" panose="02010803020104030203" pitchFamily="2" charset="-79"/>
              </a:rPr>
              <a:t>We have a global customer base with active customers in over 100 countries.</a:t>
            </a:r>
          </a:p>
        </p:txBody>
      </p:sp>
    </p:spTree>
    <p:extLst>
      <p:ext uri="{BB962C8B-B14F-4D97-AF65-F5344CB8AC3E}">
        <p14:creationId xmlns:p14="http://schemas.microsoft.com/office/powerpoint/2010/main" val="3713857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8145B7-0F94-D23A-675A-CFDE6F886C1C}"/>
              </a:ext>
            </a:extLst>
          </p:cNvPr>
          <p:cNvSpPr>
            <a:spLocks noGrp="1"/>
          </p:cNvSpPr>
          <p:nvPr>
            <p:ph type="title"/>
          </p:nvPr>
        </p:nvSpPr>
        <p:spPr>
          <a:xfrm>
            <a:off x="861791" y="835383"/>
            <a:ext cx="3382832" cy="5630731"/>
          </a:xfrm>
        </p:spPr>
        <p:txBody>
          <a:bodyPr vert="horz" lIns="91440" tIns="45720" rIns="91440" bIns="45720" rtlCol="0" anchor="b">
            <a:normAutofit fontScale="90000"/>
          </a:bodyPr>
          <a:lstStyle/>
          <a:p>
            <a:pPr algn="l"/>
            <a:r>
              <a:rPr lang="en-US" sz="2400" dirty="0">
                <a:latin typeface="Aharoni" panose="02010803020104030203" pitchFamily="2" charset="-79"/>
                <a:cs typeface="Aharoni" panose="02010803020104030203" pitchFamily="2" charset="-79"/>
              </a:rPr>
              <a:t>There is a correlation between customer count and revenue.  </a:t>
            </a:r>
            <a:br>
              <a:rPr lang="en-US" sz="2400" dirty="0">
                <a:latin typeface="Aharoni" panose="02010803020104030203" pitchFamily="2" charset="-79"/>
                <a:cs typeface="Aharoni" panose="02010803020104030203" pitchFamily="2" charset="-79"/>
              </a:rPr>
            </a:br>
            <a:br>
              <a:rPr lang="en-US" sz="2400" dirty="0">
                <a:latin typeface="Aharoni" panose="02010803020104030203" pitchFamily="2" charset="-79"/>
                <a:cs typeface="Aharoni" panose="02010803020104030203" pitchFamily="2" charset="-79"/>
              </a:rPr>
            </a:br>
            <a:r>
              <a:rPr lang="en-US" sz="2400" dirty="0">
                <a:latin typeface="Aharoni" panose="02010803020104030203" pitchFamily="2" charset="-79"/>
                <a:cs typeface="Aharoni" panose="02010803020104030203" pitchFamily="2" charset="-79"/>
              </a:rPr>
              <a:t>Our top 10 countries are the same for both metrics and account for over 50% of both revenue and customer count.</a:t>
            </a:r>
            <a:br>
              <a:rPr lang="en-US" sz="2400" dirty="0">
                <a:latin typeface="Aharoni" panose="02010803020104030203" pitchFamily="2" charset="-79"/>
                <a:cs typeface="Aharoni" panose="02010803020104030203" pitchFamily="2" charset="-79"/>
              </a:rPr>
            </a:br>
            <a:br>
              <a:rPr lang="en-US" sz="2400" dirty="0">
                <a:latin typeface="Aharoni" panose="02010803020104030203" pitchFamily="2" charset="-79"/>
                <a:cs typeface="Aharoni" panose="02010803020104030203" pitchFamily="2" charset="-79"/>
              </a:rPr>
            </a:br>
            <a:r>
              <a:rPr lang="en-US" sz="2400" dirty="0">
                <a:latin typeface="Aharoni" panose="02010803020104030203" pitchFamily="2" charset="-79"/>
                <a:cs typeface="Aharoni" panose="02010803020104030203" pitchFamily="2" charset="-79"/>
              </a:rPr>
              <a:t>Top 5 Countries:</a:t>
            </a:r>
            <a:br>
              <a:rPr lang="en-US" sz="2400" dirty="0">
                <a:latin typeface="Aharoni" panose="02010803020104030203" pitchFamily="2" charset="-79"/>
                <a:cs typeface="Aharoni" panose="02010803020104030203" pitchFamily="2" charset="-79"/>
              </a:rPr>
            </a:br>
            <a:r>
              <a:rPr lang="en-US" sz="2400" dirty="0">
                <a:latin typeface="Aharoni" panose="02010803020104030203" pitchFamily="2" charset="-79"/>
                <a:cs typeface="Aharoni" panose="02010803020104030203" pitchFamily="2" charset="-79"/>
              </a:rPr>
              <a:t>India</a:t>
            </a:r>
            <a:br>
              <a:rPr lang="en-US" sz="2400" dirty="0">
                <a:latin typeface="Aharoni" panose="02010803020104030203" pitchFamily="2" charset="-79"/>
                <a:cs typeface="Aharoni" panose="02010803020104030203" pitchFamily="2" charset="-79"/>
              </a:rPr>
            </a:br>
            <a:r>
              <a:rPr lang="en-US" sz="2400" dirty="0">
                <a:latin typeface="Aharoni" panose="02010803020104030203" pitchFamily="2" charset="-79"/>
                <a:cs typeface="Aharoni" panose="02010803020104030203" pitchFamily="2" charset="-79"/>
              </a:rPr>
              <a:t>China</a:t>
            </a:r>
            <a:br>
              <a:rPr lang="en-US" sz="2400" dirty="0">
                <a:latin typeface="Aharoni" panose="02010803020104030203" pitchFamily="2" charset="-79"/>
                <a:cs typeface="Aharoni" panose="02010803020104030203" pitchFamily="2" charset="-79"/>
              </a:rPr>
            </a:br>
            <a:r>
              <a:rPr lang="en-US" sz="2400" dirty="0">
                <a:latin typeface="Aharoni" panose="02010803020104030203" pitchFamily="2" charset="-79"/>
                <a:cs typeface="Aharoni" panose="02010803020104030203" pitchFamily="2" charset="-79"/>
              </a:rPr>
              <a:t>USA</a:t>
            </a:r>
            <a:br>
              <a:rPr lang="en-US" sz="2400" dirty="0">
                <a:latin typeface="Aharoni" panose="02010803020104030203" pitchFamily="2" charset="-79"/>
                <a:cs typeface="Aharoni" panose="02010803020104030203" pitchFamily="2" charset="-79"/>
              </a:rPr>
            </a:br>
            <a:r>
              <a:rPr lang="en-US" sz="2400" dirty="0">
                <a:latin typeface="Aharoni" panose="02010803020104030203" pitchFamily="2" charset="-79"/>
                <a:cs typeface="Aharoni" panose="02010803020104030203" pitchFamily="2" charset="-79"/>
              </a:rPr>
              <a:t>Japan</a:t>
            </a:r>
            <a:br>
              <a:rPr lang="en-US" sz="2400" dirty="0">
                <a:latin typeface="Aharoni" panose="02010803020104030203" pitchFamily="2" charset="-79"/>
                <a:cs typeface="Aharoni" panose="02010803020104030203" pitchFamily="2" charset="-79"/>
              </a:rPr>
            </a:br>
            <a:r>
              <a:rPr lang="en-US" sz="2400" dirty="0">
                <a:latin typeface="Aharoni" panose="02010803020104030203" pitchFamily="2" charset="-79"/>
                <a:cs typeface="Aharoni" panose="02010803020104030203" pitchFamily="2" charset="-79"/>
              </a:rPr>
              <a:t>Mexico</a:t>
            </a:r>
            <a:br>
              <a:rPr lang="en-US" sz="2400" dirty="0"/>
            </a:br>
            <a:endParaRPr lang="en-US" sz="2400" dirty="0"/>
          </a:p>
        </p:txBody>
      </p:sp>
      <p:sp>
        <p:nvSpPr>
          <p:cNvPr id="20" name="Rectangle 19">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descr="Chart, histogram&#10;&#10;Description automatically generated">
            <a:extLst>
              <a:ext uri="{FF2B5EF4-FFF2-40B4-BE49-F238E27FC236}">
                <a16:creationId xmlns:a16="http://schemas.microsoft.com/office/drawing/2014/main" id="{0616D6CD-0993-FCDC-FD65-1DC600724329}"/>
              </a:ext>
            </a:extLst>
          </p:cNvPr>
          <p:cNvPicPr>
            <a:picLocks noGrp="1" noChangeAspect="1"/>
          </p:cNvPicPr>
          <p:nvPr>
            <p:ph idx="1"/>
          </p:nvPr>
        </p:nvPicPr>
        <p:blipFill>
          <a:blip r:embed="rId3"/>
          <a:stretch>
            <a:fillRect/>
          </a:stretch>
        </p:blipFill>
        <p:spPr>
          <a:xfrm>
            <a:off x="5324315" y="1437999"/>
            <a:ext cx="6197668" cy="3982001"/>
          </a:xfrm>
          <a:prstGeom prst="rect">
            <a:avLst/>
          </a:prstGeom>
        </p:spPr>
      </p:pic>
    </p:spTree>
    <p:extLst>
      <p:ext uri="{BB962C8B-B14F-4D97-AF65-F5344CB8AC3E}">
        <p14:creationId xmlns:p14="http://schemas.microsoft.com/office/powerpoint/2010/main" val="2649402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889608" y="328191"/>
            <a:ext cx="4403596" cy="4058751"/>
          </a:xfrm>
        </p:spPr>
        <p:txBody>
          <a:bodyPr anchor="t">
            <a:normAutofit/>
          </a:bodyPr>
          <a:lstStyle/>
          <a:p>
            <a:pPr marL="36900" indent="0">
              <a:buNone/>
            </a:pPr>
            <a:r>
              <a:rPr lang="en-GB" sz="3600" dirty="0">
                <a:latin typeface="Aharoni" panose="02010803020104030203" pitchFamily="2" charset="-79"/>
                <a:cs typeface="Aharoni" panose="02010803020104030203" pitchFamily="2" charset="-79"/>
              </a:rPr>
              <a:t>Where are customers with a high lifetime value based? </a:t>
            </a:r>
            <a:endParaRPr lang="en-US" sz="3600" dirty="0">
              <a:latin typeface="Aharoni" panose="02010803020104030203" pitchFamily="2" charset="-79"/>
              <a:cs typeface="Aharoni" panose="02010803020104030203" pitchFamily="2" charset="-79"/>
            </a:endParaRPr>
          </a:p>
        </p:txBody>
      </p:sp>
      <p:pic>
        <p:nvPicPr>
          <p:cNvPr id="5" name="Picture 4" descr="Children eating popcorn">
            <a:extLst>
              <a:ext uri="{FF2B5EF4-FFF2-40B4-BE49-F238E27FC236}">
                <a16:creationId xmlns:a16="http://schemas.microsoft.com/office/drawing/2014/main" id="{37A97330-F231-5A51-CF58-16D5EC0FA063}"/>
              </a:ext>
            </a:extLst>
          </p:cNvPr>
          <p:cNvPicPr>
            <a:picLocks noChangeAspect="1"/>
          </p:cNvPicPr>
          <p:nvPr/>
        </p:nvPicPr>
        <p:blipFill>
          <a:blip r:embed="rId7"/>
          <a:stretch>
            <a:fillRect/>
          </a:stretch>
        </p:blipFill>
        <p:spPr>
          <a:xfrm>
            <a:off x="6889608" y="3429000"/>
            <a:ext cx="4784271" cy="3189514"/>
          </a:xfrm>
          <a:prstGeom prst="rect">
            <a:avLst/>
          </a:prstGeom>
        </p:spPr>
      </p:pic>
    </p:spTree>
    <p:extLst>
      <p:ext uri="{BB962C8B-B14F-4D97-AF65-F5344CB8AC3E}">
        <p14:creationId xmlns:p14="http://schemas.microsoft.com/office/powerpoint/2010/main" val="6739168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6" name="Rectangle 12">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780106-0CF5-6F20-392A-075A16EDD156}"/>
              </a:ext>
            </a:extLst>
          </p:cNvPr>
          <p:cNvSpPr>
            <a:spLocks noGrp="1"/>
          </p:cNvSpPr>
          <p:nvPr>
            <p:ph type="title"/>
          </p:nvPr>
        </p:nvSpPr>
        <p:spPr>
          <a:xfrm>
            <a:off x="913795" y="609599"/>
            <a:ext cx="5978072" cy="1481150"/>
          </a:xfrm>
        </p:spPr>
        <p:txBody>
          <a:bodyPr vert="horz" lIns="91440" tIns="45720" rIns="91440" bIns="45720" rtlCol="0" anchor="ctr">
            <a:normAutofit/>
          </a:bodyPr>
          <a:lstStyle/>
          <a:p>
            <a:r>
              <a:rPr lang="en-GB" sz="4000" dirty="0">
                <a:latin typeface="Aharoni" panose="02010803020104030203" pitchFamily="2" charset="-79"/>
                <a:cs typeface="Aharoni" panose="02010803020104030203" pitchFamily="2" charset="-79"/>
              </a:rPr>
              <a:t> </a:t>
            </a:r>
            <a:br>
              <a:rPr lang="en-US" sz="4800" dirty="0">
                <a:latin typeface="Aharoni" panose="02010803020104030203" pitchFamily="2" charset="-79"/>
                <a:cs typeface="Aharoni" panose="02010803020104030203" pitchFamily="2" charset="-79"/>
              </a:rPr>
            </a:br>
            <a:endParaRPr lang="en-US" sz="4000" dirty="0"/>
          </a:p>
        </p:txBody>
      </p:sp>
      <p:sp>
        <p:nvSpPr>
          <p:cNvPr id="4" name="Text Placeholder 3">
            <a:extLst>
              <a:ext uri="{FF2B5EF4-FFF2-40B4-BE49-F238E27FC236}">
                <a16:creationId xmlns:a16="http://schemas.microsoft.com/office/drawing/2014/main" id="{412151D3-7C2A-0E9D-FF83-897786D855DB}"/>
              </a:ext>
            </a:extLst>
          </p:cNvPr>
          <p:cNvSpPr>
            <a:spLocks noGrp="1"/>
          </p:cNvSpPr>
          <p:nvPr>
            <p:ph type="body" sz="half" idx="2"/>
          </p:nvPr>
        </p:nvSpPr>
        <p:spPr>
          <a:xfrm>
            <a:off x="913795" y="326571"/>
            <a:ext cx="4267805" cy="5368277"/>
          </a:xfrm>
        </p:spPr>
        <p:txBody>
          <a:bodyPr vert="horz" lIns="91440" tIns="45720" rIns="91440" bIns="45720" rtlCol="0" anchor="ctr">
            <a:normAutofit/>
          </a:bodyPr>
          <a:lstStyle/>
          <a:p>
            <a:pPr algn="l"/>
            <a:r>
              <a:rPr lang="en-US" sz="2000" dirty="0">
                <a:latin typeface="Aharoni" panose="02010803020104030203" pitchFamily="2" charset="-79"/>
                <a:cs typeface="Aharoni" panose="02010803020104030203" pitchFamily="2" charset="-79"/>
              </a:rPr>
              <a:t>Our top 10 customers within our top 5 countries are spread across 10 different cities within USA, India, China and Mexico,</a:t>
            </a:r>
          </a:p>
          <a:p>
            <a:pPr algn="l"/>
            <a:r>
              <a:rPr lang="en-US" sz="2000" dirty="0">
                <a:latin typeface="Aharoni" panose="02010803020104030203" pitchFamily="2" charset="-79"/>
                <a:cs typeface="Aharoni" panose="02010803020104030203" pitchFamily="2" charset="-79"/>
              </a:rPr>
              <a:t>They rent on average 33 movies a year.  Almost double the overall average of 18.</a:t>
            </a:r>
          </a:p>
          <a:p>
            <a:pPr algn="l"/>
            <a:r>
              <a:rPr lang="en-US" sz="2000" dirty="0">
                <a:latin typeface="Aharoni" panose="02010803020104030203" pitchFamily="2" charset="-79"/>
                <a:cs typeface="Aharoni" panose="02010803020104030203" pitchFamily="2" charset="-79"/>
              </a:rPr>
              <a:t>The proportion of revenue generated by the top 10 customers is 4% of total revenue.</a:t>
            </a:r>
          </a:p>
          <a:p>
            <a:pPr algn="l"/>
            <a:r>
              <a:rPr lang="en-US" sz="2000" dirty="0">
                <a:latin typeface="Aharoni" panose="02010803020104030203" pitchFamily="2" charset="-79"/>
                <a:cs typeface="Aharoni" panose="02010803020104030203" pitchFamily="2" charset="-79"/>
              </a:rPr>
              <a:t>If targeting specific customers, we should expand criteria to reach a larger potential revenue base.</a:t>
            </a:r>
          </a:p>
        </p:txBody>
      </p:sp>
      <p:pic>
        <p:nvPicPr>
          <p:cNvPr id="27" name="Picture 14">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graphicFrame>
        <p:nvGraphicFramePr>
          <p:cNvPr id="7" name="Table 8">
            <a:extLst>
              <a:ext uri="{FF2B5EF4-FFF2-40B4-BE49-F238E27FC236}">
                <a16:creationId xmlns:a16="http://schemas.microsoft.com/office/drawing/2014/main" id="{703198A3-ACEA-0AFF-CDD4-ED2911E800D5}"/>
              </a:ext>
            </a:extLst>
          </p:cNvPr>
          <p:cNvGraphicFramePr>
            <a:graphicFrameLocks noGrp="1"/>
          </p:cNvGraphicFramePr>
          <p:nvPr>
            <p:ph idx="1"/>
            <p:extLst>
              <p:ext uri="{D42A27DB-BD31-4B8C-83A1-F6EECF244321}">
                <p14:modId xmlns:p14="http://schemas.microsoft.com/office/powerpoint/2010/main" val="175331760"/>
              </p:ext>
            </p:extLst>
          </p:nvPr>
        </p:nvGraphicFramePr>
        <p:xfrm>
          <a:off x="5910943" y="239556"/>
          <a:ext cx="6059070" cy="3172830"/>
        </p:xfrm>
        <a:graphic>
          <a:graphicData uri="http://schemas.openxmlformats.org/drawingml/2006/table">
            <a:tbl>
              <a:tblPr firstRow="1" bandRow="1">
                <a:tableStyleId>{073A0DAA-6AF3-43AB-8588-CEC1D06C72B9}</a:tableStyleId>
              </a:tblPr>
              <a:tblGrid>
                <a:gridCol w="1009845">
                  <a:extLst>
                    <a:ext uri="{9D8B030D-6E8A-4147-A177-3AD203B41FA5}">
                      <a16:colId xmlns:a16="http://schemas.microsoft.com/office/drawing/2014/main" val="3855041656"/>
                    </a:ext>
                  </a:extLst>
                </a:gridCol>
                <a:gridCol w="1009845">
                  <a:extLst>
                    <a:ext uri="{9D8B030D-6E8A-4147-A177-3AD203B41FA5}">
                      <a16:colId xmlns:a16="http://schemas.microsoft.com/office/drawing/2014/main" val="1358033181"/>
                    </a:ext>
                  </a:extLst>
                </a:gridCol>
                <a:gridCol w="1009845">
                  <a:extLst>
                    <a:ext uri="{9D8B030D-6E8A-4147-A177-3AD203B41FA5}">
                      <a16:colId xmlns:a16="http://schemas.microsoft.com/office/drawing/2014/main" val="1275654190"/>
                    </a:ext>
                  </a:extLst>
                </a:gridCol>
                <a:gridCol w="1009845">
                  <a:extLst>
                    <a:ext uri="{9D8B030D-6E8A-4147-A177-3AD203B41FA5}">
                      <a16:colId xmlns:a16="http://schemas.microsoft.com/office/drawing/2014/main" val="933118634"/>
                    </a:ext>
                  </a:extLst>
                </a:gridCol>
                <a:gridCol w="1009845">
                  <a:extLst>
                    <a:ext uri="{9D8B030D-6E8A-4147-A177-3AD203B41FA5}">
                      <a16:colId xmlns:a16="http://schemas.microsoft.com/office/drawing/2014/main" val="3982775601"/>
                    </a:ext>
                  </a:extLst>
                </a:gridCol>
                <a:gridCol w="1009845">
                  <a:extLst>
                    <a:ext uri="{9D8B030D-6E8A-4147-A177-3AD203B41FA5}">
                      <a16:colId xmlns:a16="http://schemas.microsoft.com/office/drawing/2014/main" val="1791487760"/>
                    </a:ext>
                  </a:extLst>
                </a:gridCol>
              </a:tblGrid>
              <a:tr h="293513">
                <a:tc>
                  <a:txBody>
                    <a:bodyPr/>
                    <a:lstStyle/>
                    <a:p>
                      <a:pPr algn="ctr" fontAlgn="b"/>
                      <a:r>
                        <a:rPr lang="en-GB" sz="1100" b="1" i="0" u="none" strike="noStrike" dirty="0">
                          <a:solidFill>
                            <a:schemeClr val="tx1"/>
                          </a:solidFill>
                          <a:effectLst/>
                          <a:latin typeface="Calibri" panose="020F0502020204030204" pitchFamily="34" charset="0"/>
                        </a:rPr>
                        <a:t>First Name</a:t>
                      </a:r>
                    </a:p>
                  </a:txBody>
                  <a:tcPr marL="6350" marR="6350" marT="6350" marB="0" anchor="b"/>
                </a:tc>
                <a:tc>
                  <a:txBody>
                    <a:bodyPr/>
                    <a:lstStyle/>
                    <a:p>
                      <a:pPr algn="ctr" fontAlgn="b"/>
                      <a:r>
                        <a:rPr lang="en-GB" sz="1100" b="1" i="0" u="none" strike="noStrike" dirty="0">
                          <a:solidFill>
                            <a:schemeClr val="tx1"/>
                          </a:solidFill>
                          <a:effectLst/>
                          <a:latin typeface="Calibri" panose="020F0502020204030204" pitchFamily="34" charset="0"/>
                        </a:rPr>
                        <a:t>Last Name</a:t>
                      </a:r>
                    </a:p>
                  </a:txBody>
                  <a:tcPr marL="6350" marR="6350" marT="6350" marB="0" anchor="b"/>
                </a:tc>
                <a:tc>
                  <a:txBody>
                    <a:bodyPr/>
                    <a:lstStyle/>
                    <a:p>
                      <a:pPr algn="ctr" fontAlgn="b"/>
                      <a:r>
                        <a:rPr lang="en-GB" sz="1100" b="1" i="0" u="none" strike="noStrike" dirty="0">
                          <a:solidFill>
                            <a:schemeClr val="tx1"/>
                          </a:solidFill>
                          <a:effectLst/>
                          <a:latin typeface="Calibri" panose="020F0502020204030204" pitchFamily="34" charset="0"/>
                        </a:rPr>
                        <a:t>City</a:t>
                      </a:r>
                    </a:p>
                  </a:txBody>
                  <a:tcPr marL="6350" marR="6350" marT="6350" marB="0" anchor="b"/>
                </a:tc>
                <a:tc>
                  <a:txBody>
                    <a:bodyPr/>
                    <a:lstStyle/>
                    <a:p>
                      <a:pPr algn="ctr" fontAlgn="b"/>
                      <a:r>
                        <a:rPr lang="en-GB" sz="1100" b="1" i="0" u="none" strike="noStrike">
                          <a:solidFill>
                            <a:schemeClr val="tx1"/>
                          </a:solidFill>
                          <a:effectLst/>
                          <a:latin typeface="Calibri" panose="020F0502020204030204" pitchFamily="34" charset="0"/>
                        </a:rPr>
                        <a:t>Country</a:t>
                      </a:r>
                    </a:p>
                  </a:txBody>
                  <a:tcPr marL="6350" marR="6350" marT="6350" marB="0" anchor="b"/>
                </a:tc>
                <a:tc>
                  <a:txBody>
                    <a:bodyPr/>
                    <a:lstStyle/>
                    <a:p>
                      <a:pPr algn="ctr" fontAlgn="b"/>
                      <a:r>
                        <a:rPr lang="en-GB" sz="1100" b="1" i="0" u="none" strike="noStrike" dirty="0">
                          <a:solidFill>
                            <a:schemeClr val="tx1"/>
                          </a:solidFill>
                          <a:effectLst/>
                          <a:latin typeface="Calibri" panose="020F0502020204030204" pitchFamily="34" charset="0"/>
                        </a:rPr>
                        <a:t>Revenue</a:t>
                      </a:r>
                    </a:p>
                  </a:txBody>
                  <a:tcPr marL="6350" marR="6350" marT="6350" marB="0" anchor="b"/>
                </a:tc>
                <a:tc>
                  <a:txBody>
                    <a:bodyPr/>
                    <a:lstStyle/>
                    <a:p>
                      <a:pPr algn="ctr" fontAlgn="b"/>
                      <a:r>
                        <a:rPr lang="en-GB" sz="1100" b="1" i="0" u="none" strike="noStrike" dirty="0">
                          <a:solidFill>
                            <a:schemeClr val="tx1"/>
                          </a:solidFill>
                          <a:effectLst/>
                          <a:latin typeface="Calibri" panose="020F0502020204030204" pitchFamily="34" charset="0"/>
                        </a:rPr>
                        <a:t>Number of Rentals</a:t>
                      </a:r>
                    </a:p>
                  </a:txBody>
                  <a:tcPr marL="6350" marR="6350" marT="6350" marB="0" anchor="b"/>
                </a:tc>
                <a:extLst>
                  <a:ext uri="{0D108BD9-81ED-4DB2-BD59-A6C34878D82A}">
                    <a16:rowId xmlns:a16="http://schemas.microsoft.com/office/drawing/2014/main" val="3574779979"/>
                  </a:ext>
                </a:extLst>
              </a:tr>
              <a:tr h="283120">
                <a:tc>
                  <a:txBody>
                    <a:bodyPr/>
                    <a:lstStyle/>
                    <a:p>
                      <a:pPr algn="ctr" fontAlgn="b"/>
                      <a:r>
                        <a:rPr lang="en-GB" sz="1100" b="0" i="0" u="none" strike="noStrike">
                          <a:solidFill>
                            <a:srgbClr val="000000"/>
                          </a:solidFill>
                          <a:effectLst/>
                          <a:latin typeface="Calibri" panose="020F0502020204030204" pitchFamily="34" charset="0"/>
                        </a:rPr>
                        <a:t>Karl</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Seal</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Cape Coral</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United States</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 $       208.58 </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42</a:t>
                      </a:r>
                    </a:p>
                  </a:txBody>
                  <a:tcPr marL="6350" marR="6350" marT="6350" marB="0" anchor="b"/>
                </a:tc>
                <a:extLst>
                  <a:ext uri="{0D108BD9-81ED-4DB2-BD59-A6C34878D82A}">
                    <a16:rowId xmlns:a16="http://schemas.microsoft.com/office/drawing/2014/main" val="4227586617"/>
                  </a:ext>
                </a:extLst>
              </a:tr>
              <a:tr h="283120">
                <a:tc>
                  <a:txBody>
                    <a:bodyPr/>
                    <a:lstStyle/>
                    <a:p>
                      <a:pPr algn="ctr" fontAlgn="b"/>
                      <a:r>
                        <a:rPr lang="en-GB" sz="1100" b="0" i="0" u="none" strike="noStrike">
                          <a:solidFill>
                            <a:srgbClr val="000000"/>
                          </a:solidFill>
                          <a:effectLst/>
                          <a:latin typeface="Calibri" panose="020F0502020204030204" pitchFamily="34" charset="0"/>
                        </a:rPr>
                        <a:t>Ana</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Bradley</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Memphis</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United States</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 $       167.67 </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33</a:t>
                      </a:r>
                    </a:p>
                  </a:txBody>
                  <a:tcPr marL="6350" marR="6350" marT="6350" marB="0" anchor="b"/>
                </a:tc>
                <a:extLst>
                  <a:ext uri="{0D108BD9-81ED-4DB2-BD59-A6C34878D82A}">
                    <a16:rowId xmlns:a16="http://schemas.microsoft.com/office/drawing/2014/main" val="1613690184"/>
                  </a:ext>
                </a:extLst>
              </a:tr>
              <a:tr h="283120">
                <a:tc>
                  <a:txBody>
                    <a:bodyPr/>
                    <a:lstStyle/>
                    <a:p>
                      <a:pPr algn="ctr" fontAlgn="b"/>
                      <a:r>
                        <a:rPr lang="en-GB" sz="1100" b="0" i="0" u="none" strike="noStrike">
                          <a:solidFill>
                            <a:srgbClr val="000000"/>
                          </a:solidFill>
                          <a:effectLst/>
                          <a:latin typeface="Calibri" panose="020F0502020204030204" pitchFamily="34" charset="0"/>
                        </a:rPr>
                        <a:t>Mike</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Way</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Valparai</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India</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 $       162.67 </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33</a:t>
                      </a:r>
                    </a:p>
                  </a:txBody>
                  <a:tcPr marL="6350" marR="6350" marT="6350" marB="0" anchor="b"/>
                </a:tc>
                <a:extLst>
                  <a:ext uri="{0D108BD9-81ED-4DB2-BD59-A6C34878D82A}">
                    <a16:rowId xmlns:a16="http://schemas.microsoft.com/office/drawing/2014/main" val="3074113663"/>
                  </a:ext>
                </a:extLst>
              </a:tr>
              <a:tr h="283120">
                <a:tc>
                  <a:txBody>
                    <a:bodyPr/>
                    <a:lstStyle/>
                    <a:p>
                      <a:pPr algn="ctr" fontAlgn="b"/>
                      <a:r>
                        <a:rPr lang="en-GB" sz="1100" b="0" i="0" u="none" strike="noStrike">
                          <a:solidFill>
                            <a:srgbClr val="000000"/>
                          </a:solidFill>
                          <a:effectLst/>
                          <a:latin typeface="Calibri" panose="020F0502020204030204" pitchFamily="34" charset="0"/>
                        </a:rPr>
                        <a:t>Lena</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Jensen</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Halisahar</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India</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 $       154.70 </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30</a:t>
                      </a:r>
                    </a:p>
                  </a:txBody>
                  <a:tcPr marL="6350" marR="6350" marT="6350" marB="0" anchor="b"/>
                </a:tc>
                <a:extLst>
                  <a:ext uri="{0D108BD9-81ED-4DB2-BD59-A6C34878D82A}">
                    <a16:rowId xmlns:a16="http://schemas.microsoft.com/office/drawing/2014/main" val="2220362087"/>
                  </a:ext>
                </a:extLst>
              </a:tr>
              <a:tr h="283120">
                <a:tc>
                  <a:txBody>
                    <a:bodyPr/>
                    <a:lstStyle/>
                    <a:p>
                      <a:pPr algn="ctr" fontAlgn="b"/>
                      <a:r>
                        <a:rPr lang="en-GB" sz="1100" b="0" i="0" u="none" strike="noStrike">
                          <a:solidFill>
                            <a:srgbClr val="000000"/>
                          </a:solidFill>
                          <a:effectLst/>
                          <a:latin typeface="Calibri" panose="020F0502020204030204" pitchFamily="34" charset="0"/>
                        </a:rPr>
                        <a:t>Tim</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Cary</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Bijapur</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India</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 $       154.66 </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34</a:t>
                      </a:r>
                    </a:p>
                  </a:txBody>
                  <a:tcPr marL="6350" marR="6350" marT="6350" marB="0" anchor="b"/>
                </a:tc>
                <a:extLst>
                  <a:ext uri="{0D108BD9-81ED-4DB2-BD59-A6C34878D82A}">
                    <a16:rowId xmlns:a16="http://schemas.microsoft.com/office/drawing/2014/main" val="1483248646"/>
                  </a:ext>
                </a:extLst>
              </a:tr>
              <a:tr h="283120">
                <a:tc>
                  <a:txBody>
                    <a:bodyPr/>
                    <a:lstStyle/>
                    <a:p>
                      <a:pPr algn="ctr" fontAlgn="b"/>
                      <a:r>
                        <a:rPr lang="en-GB" sz="1100" b="0" i="0" u="none" strike="noStrike">
                          <a:solidFill>
                            <a:srgbClr val="000000"/>
                          </a:solidFill>
                          <a:effectLst/>
                          <a:latin typeface="Calibri" panose="020F0502020204030204" pitchFamily="34" charset="0"/>
                        </a:rPr>
                        <a:t>Guy</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Brownlee</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Zhoushan</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China</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 $       151.69 </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31</a:t>
                      </a:r>
                    </a:p>
                  </a:txBody>
                  <a:tcPr marL="6350" marR="6350" marT="6350" marB="0" anchor="b"/>
                </a:tc>
                <a:extLst>
                  <a:ext uri="{0D108BD9-81ED-4DB2-BD59-A6C34878D82A}">
                    <a16:rowId xmlns:a16="http://schemas.microsoft.com/office/drawing/2014/main" val="498925398"/>
                  </a:ext>
                </a:extLst>
              </a:tr>
              <a:tr h="283120">
                <a:tc>
                  <a:txBody>
                    <a:bodyPr/>
                    <a:lstStyle/>
                    <a:p>
                      <a:pPr algn="ctr" fontAlgn="b"/>
                      <a:r>
                        <a:rPr lang="en-GB" sz="1100" b="0" i="0" u="none" strike="noStrike">
                          <a:solidFill>
                            <a:srgbClr val="000000"/>
                          </a:solidFill>
                          <a:effectLst/>
                          <a:latin typeface="Calibri" panose="020F0502020204030204" pitchFamily="34" charset="0"/>
                        </a:rPr>
                        <a:t>Tonya</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Chapman</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Bhilwara</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India</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 $       147.71 </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29</a:t>
                      </a:r>
                    </a:p>
                  </a:txBody>
                  <a:tcPr marL="6350" marR="6350" marT="6350" marB="0" anchor="b"/>
                </a:tc>
                <a:extLst>
                  <a:ext uri="{0D108BD9-81ED-4DB2-BD59-A6C34878D82A}">
                    <a16:rowId xmlns:a16="http://schemas.microsoft.com/office/drawing/2014/main" val="931545720"/>
                  </a:ext>
                </a:extLst>
              </a:tr>
              <a:tr h="283120">
                <a:tc>
                  <a:txBody>
                    <a:bodyPr/>
                    <a:lstStyle/>
                    <a:p>
                      <a:pPr algn="ctr" fontAlgn="b"/>
                      <a:r>
                        <a:rPr lang="en-GB" sz="1100" b="0" i="0" u="none" strike="noStrike">
                          <a:solidFill>
                            <a:srgbClr val="000000"/>
                          </a:solidFill>
                          <a:effectLst/>
                          <a:latin typeface="Calibri" panose="020F0502020204030204" pitchFamily="34" charset="0"/>
                        </a:rPr>
                        <a:t>Stacey</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Montgomery</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Fuyu</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China</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 $       146.67 </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33</a:t>
                      </a:r>
                    </a:p>
                  </a:txBody>
                  <a:tcPr marL="6350" marR="6350" marT="6350" marB="0" anchor="b"/>
                </a:tc>
                <a:extLst>
                  <a:ext uri="{0D108BD9-81ED-4DB2-BD59-A6C34878D82A}">
                    <a16:rowId xmlns:a16="http://schemas.microsoft.com/office/drawing/2014/main" val="3236461738"/>
                  </a:ext>
                </a:extLst>
              </a:tr>
              <a:tr h="283120">
                <a:tc>
                  <a:txBody>
                    <a:bodyPr/>
                    <a:lstStyle/>
                    <a:p>
                      <a:pPr algn="ctr" fontAlgn="b"/>
                      <a:r>
                        <a:rPr lang="en-GB" sz="1100" b="0" i="0" u="none" strike="noStrike">
                          <a:solidFill>
                            <a:srgbClr val="000000"/>
                          </a:solidFill>
                          <a:effectLst/>
                          <a:latin typeface="Calibri" panose="020F0502020204030204" pitchFamily="34" charset="0"/>
                        </a:rPr>
                        <a:t>Alex</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Gresham</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Uruapan</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Mexico</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 $       143.68 </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32</a:t>
                      </a:r>
                    </a:p>
                  </a:txBody>
                  <a:tcPr marL="6350" marR="6350" marT="6350" marB="0" anchor="b"/>
                </a:tc>
                <a:extLst>
                  <a:ext uri="{0D108BD9-81ED-4DB2-BD59-A6C34878D82A}">
                    <a16:rowId xmlns:a16="http://schemas.microsoft.com/office/drawing/2014/main" val="2524627639"/>
                  </a:ext>
                </a:extLst>
              </a:tr>
              <a:tr h="283120">
                <a:tc>
                  <a:txBody>
                    <a:bodyPr/>
                    <a:lstStyle/>
                    <a:p>
                      <a:pPr algn="ctr" fontAlgn="b"/>
                      <a:r>
                        <a:rPr lang="en-GB" sz="1100" b="0" i="0" u="none" strike="noStrike" dirty="0">
                          <a:solidFill>
                            <a:srgbClr val="000000"/>
                          </a:solidFill>
                          <a:effectLst/>
                          <a:latin typeface="Calibri" panose="020F0502020204030204" pitchFamily="34" charset="0"/>
                        </a:rPr>
                        <a:t>Margie</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Wade</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Lengshuijiang</a:t>
                      </a:r>
                    </a:p>
                  </a:txBody>
                  <a:tcPr marL="6350" marR="6350" marT="6350" marB="0" anchor="b"/>
                </a:tc>
                <a:tc>
                  <a:txBody>
                    <a:bodyPr/>
                    <a:lstStyle/>
                    <a:p>
                      <a:pPr algn="ctr" fontAlgn="b"/>
                      <a:r>
                        <a:rPr lang="en-GB" sz="1100" b="0" i="0" u="none" strike="noStrike" dirty="0">
                          <a:solidFill>
                            <a:srgbClr val="000000"/>
                          </a:solidFill>
                          <a:effectLst/>
                          <a:latin typeface="Calibri" panose="020F0502020204030204" pitchFamily="34" charset="0"/>
                        </a:rPr>
                        <a:t>China</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 $       142.67 </a:t>
                      </a:r>
                    </a:p>
                  </a:txBody>
                  <a:tcPr marL="6350" marR="6350" marT="6350" marB="0" anchor="b"/>
                </a:tc>
                <a:tc>
                  <a:txBody>
                    <a:bodyPr/>
                    <a:lstStyle/>
                    <a:p>
                      <a:pPr algn="ctr" fontAlgn="b"/>
                      <a:r>
                        <a:rPr lang="en-GB" sz="1100" b="0" i="0" u="none" strike="noStrike" dirty="0">
                          <a:solidFill>
                            <a:srgbClr val="000000"/>
                          </a:solidFill>
                          <a:effectLst/>
                          <a:latin typeface="Calibri" panose="020F0502020204030204" pitchFamily="34" charset="0"/>
                        </a:rPr>
                        <a:t>33</a:t>
                      </a:r>
                    </a:p>
                  </a:txBody>
                  <a:tcPr marL="6350" marR="6350" marT="6350" marB="0" anchor="b"/>
                </a:tc>
                <a:extLst>
                  <a:ext uri="{0D108BD9-81ED-4DB2-BD59-A6C34878D82A}">
                    <a16:rowId xmlns:a16="http://schemas.microsoft.com/office/drawing/2014/main" val="4133832885"/>
                  </a:ext>
                </a:extLst>
              </a:tr>
            </a:tbl>
          </a:graphicData>
        </a:graphic>
      </p:graphicFrame>
      <p:pic>
        <p:nvPicPr>
          <p:cNvPr id="10" name="Picture 9" descr="Map&#10;&#10;Description automatically generated">
            <a:extLst>
              <a:ext uri="{FF2B5EF4-FFF2-40B4-BE49-F238E27FC236}">
                <a16:creationId xmlns:a16="http://schemas.microsoft.com/office/drawing/2014/main" id="{52706CDC-C979-5EEF-4043-3B9CEA5B9E94}"/>
              </a:ext>
            </a:extLst>
          </p:cNvPr>
          <p:cNvPicPr>
            <a:picLocks noChangeAspect="1"/>
          </p:cNvPicPr>
          <p:nvPr/>
        </p:nvPicPr>
        <p:blipFill>
          <a:blip r:embed="rId4"/>
          <a:stretch>
            <a:fillRect/>
          </a:stretch>
        </p:blipFill>
        <p:spPr>
          <a:xfrm>
            <a:off x="5910942" y="3562101"/>
            <a:ext cx="6059073" cy="3146184"/>
          </a:xfrm>
          <a:prstGeom prst="rect">
            <a:avLst/>
          </a:prstGeom>
        </p:spPr>
      </p:pic>
    </p:spTree>
    <p:extLst>
      <p:ext uri="{BB962C8B-B14F-4D97-AF65-F5344CB8AC3E}">
        <p14:creationId xmlns:p14="http://schemas.microsoft.com/office/powerpoint/2010/main" val="2804231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6" name="Rectangle 12">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780106-0CF5-6F20-392A-075A16EDD156}"/>
              </a:ext>
            </a:extLst>
          </p:cNvPr>
          <p:cNvSpPr>
            <a:spLocks noGrp="1"/>
          </p:cNvSpPr>
          <p:nvPr>
            <p:ph type="title"/>
          </p:nvPr>
        </p:nvSpPr>
        <p:spPr>
          <a:xfrm>
            <a:off x="913795" y="609599"/>
            <a:ext cx="5978072" cy="1481150"/>
          </a:xfrm>
        </p:spPr>
        <p:txBody>
          <a:bodyPr vert="horz" lIns="91440" tIns="45720" rIns="91440" bIns="45720" rtlCol="0" anchor="ctr">
            <a:normAutofit fontScale="90000"/>
          </a:bodyPr>
          <a:lstStyle/>
          <a:p>
            <a:r>
              <a:rPr lang="en-GB" sz="4000" dirty="0">
                <a:latin typeface="Aharoni" panose="02010803020104030203" pitchFamily="2" charset="-79"/>
                <a:cs typeface="Aharoni" panose="02010803020104030203" pitchFamily="2" charset="-79"/>
              </a:rPr>
              <a:t>Do sales figures vary between geographic regions? </a:t>
            </a:r>
            <a:br>
              <a:rPr lang="en-US" sz="4800" dirty="0">
                <a:latin typeface="Aharoni" panose="02010803020104030203" pitchFamily="2" charset="-79"/>
                <a:cs typeface="Aharoni" panose="02010803020104030203" pitchFamily="2" charset="-79"/>
              </a:rPr>
            </a:br>
            <a:endParaRPr lang="en-US" sz="4000" dirty="0"/>
          </a:p>
        </p:txBody>
      </p:sp>
      <p:sp>
        <p:nvSpPr>
          <p:cNvPr id="4" name="Text Placeholder 3">
            <a:extLst>
              <a:ext uri="{FF2B5EF4-FFF2-40B4-BE49-F238E27FC236}">
                <a16:creationId xmlns:a16="http://schemas.microsoft.com/office/drawing/2014/main" id="{412151D3-7C2A-0E9D-FF83-897786D855DB}"/>
              </a:ext>
            </a:extLst>
          </p:cNvPr>
          <p:cNvSpPr>
            <a:spLocks noGrp="1"/>
          </p:cNvSpPr>
          <p:nvPr>
            <p:ph type="body" sz="half" idx="2"/>
          </p:nvPr>
        </p:nvSpPr>
        <p:spPr>
          <a:xfrm>
            <a:off x="913795" y="2279176"/>
            <a:ext cx="5978072" cy="3415672"/>
          </a:xfrm>
        </p:spPr>
        <p:txBody>
          <a:bodyPr vert="horz" lIns="91440" tIns="45720" rIns="91440" bIns="45720" rtlCol="0" anchor="ctr">
            <a:normAutofit/>
          </a:bodyPr>
          <a:lstStyle/>
          <a:p>
            <a:pPr algn="l"/>
            <a:r>
              <a:rPr lang="en-US" sz="2000" dirty="0">
                <a:latin typeface="Aharoni" panose="02010803020104030203" pitchFamily="2" charset="-79"/>
                <a:cs typeface="Aharoni" panose="02010803020104030203" pitchFamily="2" charset="-79"/>
              </a:rPr>
              <a:t>Asia has the highest customer base and drives the most revenue at </a:t>
            </a:r>
            <a:r>
              <a:rPr lang="en-US" sz="2800" dirty="0">
                <a:latin typeface="Aharoni" panose="02010803020104030203" pitchFamily="2" charset="-79"/>
                <a:cs typeface="Aharoni" panose="02010803020104030203" pitchFamily="2" charset="-79"/>
              </a:rPr>
              <a:t>46% </a:t>
            </a:r>
            <a:r>
              <a:rPr lang="en-US" sz="2000" dirty="0">
                <a:latin typeface="Aharoni" panose="02010803020104030203" pitchFamily="2" charset="-79"/>
                <a:cs typeface="Aharoni" panose="02010803020104030203" pitchFamily="2" charset="-79"/>
              </a:rPr>
              <a:t>of the mix.</a:t>
            </a:r>
            <a:endParaRPr lang="en-US" sz="2800" dirty="0">
              <a:latin typeface="Aharoni" panose="02010803020104030203" pitchFamily="2" charset="-79"/>
              <a:cs typeface="Aharoni" panose="02010803020104030203" pitchFamily="2" charset="-79"/>
            </a:endParaRPr>
          </a:p>
          <a:p>
            <a:pPr algn="l"/>
            <a:r>
              <a:rPr lang="en-US" sz="2000" dirty="0">
                <a:latin typeface="Aharoni" panose="02010803020104030203" pitchFamily="2" charset="-79"/>
                <a:cs typeface="Aharoni" panose="02010803020104030203" pitchFamily="2" charset="-79"/>
              </a:rPr>
              <a:t>Revenue is directly correlated to number of customers meaning if we can attract customers, we are likely to see revenue from them.</a:t>
            </a:r>
          </a:p>
        </p:txBody>
      </p:sp>
      <p:pic>
        <p:nvPicPr>
          <p:cNvPr id="27" name="Picture 14">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6" name="Content Placeholder 5" descr="Chart, pie chart&#10;&#10;Description automatically generated">
            <a:extLst>
              <a:ext uri="{FF2B5EF4-FFF2-40B4-BE49-F238E27FC236}">
                <a16:creationId xmlns:a16="http://schemas.microsoft.com/office/drawing/2014/main" id="{99D370D9-EBE1-ABD2-7D21-C0DCAD531F65}"/>
              </a:ext>
            </a:extLst>
          </p:cNvPr>
          <p:cNvPicPr>
            <a:picLocks noGrp="1" noChangeAspect="1"/>
          </p:cNvPicPr>
          <p:nvPr>
            <p:ph idx="1"/>
          </p:nvPr>
        </p:nvPicPr>
        <p:blipFill rotWithShape="1">
          <a:blip r:embed="rId4"/>
          <a:srcRect r="-1" b="2302"/>
          <a:stretch/>
        </p:blipFill>
        <p:spPr>
          <a:xfrm>
            <a:off x="7620351" y="10"/>
            <a:ext cx="4571649" cy="3383270"/>
          </a:xfrm>
          <a:prstGeom prst="rect">
            <a:avLst/>
          </a:prstGeom>
        </p:spPr>
      </p:pic>
      <p:pic>
        <p:nvPicPr>
          <p:cNvPr id="8" name="Picture 7" descr="Chart&#10;&#10;Description automatically generated">
            <a:extLst>
              <a:ext uri="{FF2B5EF4-FFF2-40B4-BE49-F238E27FC236}">
                <a16:creationId xmlns:a16="http://schemas.microsoft.com/office/drawing/2014/main" id="{8E8A7F0D-2E54-6529-5ADF-A5B13F7A5AEB}"/>
              </a:ext>
            </a:extLst>
          </p:cNvPr>
          <p:cNvPicPr>
            <a:picLocks noChangeAspect="1"/>
          </p:cNvPicPr>
          <p:nvPr/>
        </p:nvPicPr>
        <p:blipFill rotWithShape="1">
          <a:blip r:embed="rId5"/>
          <a:srcRect r="28006"/>
          <a:stretch/>
        </p:blipFill>
        <p:spPr>
          <a:xfrm>
            <a:off x="7620351" y="3429000"/>
            <a:ext cx="4571649" cy="3429000"/>
          </a:xfrm>
          <a:prstGeom prst="rect">
            <a:avLst/>
          </a:prstGeom>
        </p:spPr>
      </p:pic>
    </p:spTree>
    <p:extLst>
      <p:ext uri="{BB962C8B-B14F-4D97-AF65-F5344CB8AC3E}">
        <p14:creationId xmlns:p14="http://schemas.microsoft.com/office/powerpoint/2010/main" val="1671199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F2DE31-FD36-B270-9B69-BEF3FDA75231}"/>
              </a:ext>
            </a:extLst>
          </p:cNvPr>
          <p:cNvSpPr>
            <a:spLocks noGrp="1"/>
          </p:cNvSpPr>
          <p:nvPr>
            <p:ph type="title"/>
          </p:nvPr>
        </p:nvSpPr>
        <p:spPr>
          <a:xfrm>
            <a:off x="913795" y="435429"/>
            <a:ext cx="10353762" cy="859971"/>
          </a:xfrm>
        </p:spPr>
        <p:txBody>
          <a:bodyPr/>
          <a:lstStyle/>
          <a:p>
            <a:r>
              <a:rPr lang="en-GB" dirty="0">
                <a:latin typeface="Aharoni" panose="02010803020104030203" pitchFamily="2" charset="-79"/>
                <a:cs typeface="Aharoni" panose="02010803020104030203" pitchFamily="2" charset="-79"/>
              </a:rPr>
              <a:t>Launch Strategy</a:t>
            </a:r>
          </a:p>
        </p:txBody>
      </p:sp>
      <p:sp>
        <p:nvSpPr>
          <p:cNvPr id="8" name="Content Placeholder 7">
            <a:extLst>
              <a:ext uri="{FF2B5EF4-FFF2-40B4-BE49-F238E27FC236}">
                <a16:creationId xmlns:a16="http://schemas.microsoft.com/office/drawing/2014/main" id="{DA9F2381-4C4D-487B-A17E-A6F3676EE3DB}"/>
              </a:ext>
            </a:extLst>
          </p:cNvPr>
          <p:cNvSpPr>
            <a:spLocks noGrp="1"/>
          </p:cNvSpPr>
          <p:nvPr>
            <p:ph sz="half" idx="1"/>
          </p:nvPr>
        </p:nvSpPr>
        <p:spPr>
          <a:xfrm>
            <a:off x="913795" y="2076450"/>
            <a:ext cx="4856841" cy="4346120"/>
          </a:xfrm>
        </p:spPr>
        <p:txBody>
          <a:bodyPr>
            <a:normAutofit lnSpcReduction="10000"/>
          </a:bodyPr>
          <a:lstStyle/>
          <a:p>
            <a:pPr>
              <a:buBlip>
                <a:blip r:embed="rId2"/>
              </a:buBlip>
            </a:pPr>
            <a:r>
              <a:rPr lang="en-GB" dirty="0">
                <a:latin typeface="Aharoni" panose="02010803020104030203" pitchFamily="2" charset="-79"/>
                <a:cs typeface="Aharoni" panose="02010803020104030203" pitchFamily="2" charset="-79"/>
              </a:rPr>
              <a:t>Certain geographical areas generate a high proportion of the revenue and have a strong current customer base.</a:t>
            </a:r>
          </a:p>
          <a:p>
            <a:pPr>
              <a:buBlip>
                <a:blip r:embed="rId2"/>
              </a:buBlip>
            </a:pPr>
            <a:r>
              <a:rPr lang="en-GB" dirty="0">
                <a:latin typeface="Aharoni" panose="02010803020104030203" pitchFamily="2" charset="-79"/>
                <a:cs typeface="Aharoni" panose="02010803020104030203" pitchFamily="2" charset="-79"/>
              </a:rPr>
              <a:t>Revenue is generated from a variety of genres and ratings.  Customers enjoy a wide selection.</a:t>
            </a:r>
          </a:p>
          <a:p>
            <a:pPr>
              <a:buBlip>
                <a:blip r:embed="rId2"/>
              </a:buBlip>
            </a:pPr>
            <a:r>
              <a:rPr lang="en-GB" dirty="0">
                <a:latin typeface="Aharoni" panose="02010803020104030203" pitchFamily="2" charset="-79"/>
                <a:cs typeface="Aharoni" panose="02010803020104030203" pitchFamily="2" charset="-79"/>
              </a:rPr>
              <a:t>High value customers are loyal and rent a larger than average number of movies.</a:t>
            </a:r>
          </a:p>
          <a:p>
            <a:endParaRPr lang="en-GB" dirty="0"/>
          </a:p>
          <a:p>
            <a:pPr marL="36900" indent="0">
              <a:buNone/>
            </a:pPr>
            <a:endParaRPr lang="en-GB" dirty="0"/>
          </a:p>
          <a:p>
            <a:endParaRPr lang="en-GB" dirty="0"/>
          </a:p>
        </p:txBody>
      </p:sp>
      <p:sp>
        <p:nvSpPr>
          <p:cNvPr id="9" name="Content Placeholder 8">
            <a:extLst>
              <a:ext uri="{FF2B5EF4-FFF2-40B4-BE49-F238E27FC236}">
                <a16:creationId xmlns:a16="http://schemas.microsoft.com/office/drawing/2014/main" id="{B23C16FC-9EE8-CA18-3461-691F7488D75D}"/>
              </a:ext>
            </a:extLst>
          </p:cNvPr>
          <p:cNvSpPr>
            <a:spLocks noGrp="1"/>
          </p:cNvSpPr>
          <p:nvPr>
            <p:ph sz="half" idx="2"/>
          </p:nvPr>
        </p:nvSpPr>
        <p:spPr>
          <a:xfrm>
            <a:off x="6410716" y="2076451"/>
            <a:ext cx="4856841" cy="4346120"/>
          </a:xfrm>
        </p:spPr>
        <p:txBody>
          <a:bodyPr>
            <a:normAutofit lnSpcReduction="10000"/>
          </a:bodyPr>
          <a:lstStyle/>
          <a:p>
            <a:pPr>
              <a:buBlip>
                <a:blip r:embed="rId2"/>
              </a:buBlip>
            </a:pPr>
            <a:r>
              <a:rPr lang="en-GB" dirty="0">
                <a:latin typeface="Aharoni" panose="02010803020104030203" pitchFamily="2" charset="-79"/>
                <a:cs typeface="Aharoni" panose="02010803020104030203" pitchFamily="2" charset="-79"/>
              </a:rPr>
              <a:t>Review movie catalogue to align with revenue mix.  </a:t>
            </a:r>
          </a:p>
          <a:p>
            <a:pPr marL="36900" indent="0">
              <a:buNone/>
            </a:pPr>
            <a:r>
              <a:rPr lang="en-GB" dirty="0">
                <a:latin typeface="Aharoni" panose="02010803020104030203" pitchFamily="2" charset="-79"/>
                <a:cs typeface="Aharoni" panose="02010803020104030203" pitchFamily="2" charset="-79"/>
              </a:rPr>
              <a:t>Reduce titles in :</a:t>
            </a:r>
          </a:p>
          <a:p>
            <a:pPr marL="36900" indent="0">
              <a:buNone/>
            </a:pPr>
            <a:r>
              <a:rPr lang="en-US" sz="2000" dirty="0">
                <a:latin typeface="Aharoni" panose="02010803020104030203" pitchFamily="2" charset="-79"/>
                <a:cs typeface="Aharoni" panose="02010803020104030203" pitchFamily="2" charset="-79"/>
              </a:rPr>
              <a:t>Children, Documentary, Family &amp;</a:t>
            </a:r>
            <a:br>
              <a:rPr lang="en-US" sz="2000" dirty="0">
                <a:latin typeface="Aharoni" panose="02010803020104030203" pitchFamily="2" charset="-79"/>
                <a:cs typeface="Aharoni" panose="02010803020104030203" pitchFamily="2" charset="-79"/>
              </a:rPr>
            </a:br>
            <a:r>
              <a:rPr lang="en-US" sz="2000" dirty="0">
                <a:latin typeface="Aharoni" panose="02010803020104030203" pitchFamily="2" charset="-79"/>
                <a:cs typeface="Aharoni" panose="02010803020104030203" pitchFamily="2" charset="-79"/>
              </a:rPr>
              <a:t>Foreign </a:t>
            </a:r>
          </a:p>
          <a:p>
            <a:pPr marL="36900" indent="0">
              <a:buNone/>
            </a:pPr>
            <a:r>
              <a:rPr lang="en-US" sz="2000" dirty="0">
                <a:latin typeface="Aharoni" panose="02010803020104030203" pitchFamily="2" charset="-79"/>
                <a:cs typeface="Aharoni" panose="02010803020104030203" pitchFamily="2" charset="-79"/>
              </a:rPr>
              <a:t>G &amp; NC-17</a:t>
            </a:r>
          </a:p>
          <a:p>
            <a:pPr marL="36900" indent="0">
              <a:buNone/>
            </a:pPr>
            <a:r>
              <a:rPr lang="en-US" sz="2000" dirty="0">
                <a:latin typeface="Aharoni" panose="02010803020104030203" pitchFamily="2" charset="-79"/>
                <a:cs typeface="Aharoni" panose="02010803020104030203" pitchFamily="2" charset="-79"/>
              </a:rPr>
              <a:t>Increase titles in: </a:t>
            </a:r>
          </a:p>
          <a:p>
            <a:pPr marL="36900" indent="0">
              <a:buNone/>
            </a:pPr>
            <a:r>
              <a:rPr lang="en-US" sz="2000" dirty="0">
                <a:latin typeface="Aharoni" panose="02010803020104030203" pitchFamily="2" charset="-79"/>
                <a:cs typeface="Aharoni" panose="02010803020104030203" pitchFamily="2" charset="-79"/>
              </a:rPr>
              <a:t>Sports, Sci-fi and Drama</a:t>
            </a:r>
          </a:p>
          <a:p>
            <a:pPr marL="36900" indent="0">
              <a:buNone/>
            </a:pPr>
            <a:r>
              <a:rPr lang="en-US" sz="2000" dirty="0">
                <a:latin typeface="Aharoni" panose="02010803020104030203" pitchFamily="2" charset="-79"/>
                <a:cs typeface="Aharoni" panose="02010803020104030203" pitchFamily="2" charset="-79"/>
              </a:rPr>
              <a:t>PG &amp; PG-13</a:t>
            </a:r>
            <a:endParaRPr lang="en-GB" dirty="0">
              <a:latin typeface="Aharoni" panose="02010803020104030203" pitchFamily="2" charset="-79"/>
              <a:cs typeface="Aharoni" panose="02010803020104030203" pitchFamily="2" charset="-79"/>
            </a:endParaRPr>
          </a:p>
          <a:p>
            <a:endParaRPr lang="en-GB" dirty="0"/>
          </a:p>
        </p:txBody>
      </p:sp>
      <p:sp>
        <p:nvSpPr>
          <p:cNvPr id="5" name="Text Placeholder 4">
            <a:extLst>
              <a:ext uri="{FF2B5EF4-FFF2-40B4-BE49-F238E27FC236}">
                <a16:creationId xmlns:a16="http://schemas.microsoft.com/office/drawing/2014/main" id="{3F5C13C5-3885-76CE-E81D-705FE3A64256}"/>
              </a:ext>
            </a:extLst>
          </p:cNvPr>
          <p:cNvSpPr txBox="1">
            <a:spLocks/>
          </p:cNvSpPr>
          <p:nvPr/>
        </p:nvSpPr>
        <p:spPr>
          <a:xfrm>
            <a:off x="959833" y="1474153"/>
            <a:ext cx="4764764" cy="692494"/>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None/>
            </a:pPr>
            <a:r>
              <a:rPr lang="en-GB" sz="2800" dirty="0">
                <a:latin typeface="Aharoni" panose="02010803020104030203" pitchFamily="2" charset="-79"/>
                <a:cs typeface="Aharoni" panose="02010803020104030203" pitchFamily="2" charset="-79"/>
              </a:rPr>
              <a:t>Findings</a:t>
            </a:r>
          </a:p>
        </p:txBody>
      </p:sp>
      <p:sp>
        <p:nvSpPr>
          <p:cNvPr id="10" name="Text Placeholder 5">
            <a:extLst>
              <a:ext uri="{FF2B5EF4-FFF2-40B4-BE49-F238E27FC236}">
                <a16:creationId xmlns:a16="http://schemas.microsoft.com/office/drawing/2014/main" id="{099B9710-E64E-BDE1-CEC9-4CF76A6BFCEA}"/>
              </a:ext>
            </a:extLst>
          </p:cNvPr>
          <p:cNvSpPr txBox="1">
            <a:spLocks/>
          </p:cNvSpPr>
          <p:nvPr/>
        </p:nvSpPr>
        <p:spPr>
          <a:xfrm>
            <a:off x="6364677" y="1474153"/>
            <a:ext cx="4779582" cy="692495"/>
          </a:xfrm>
          <a:prstGeom prst="rect">
            <a:avLst/>
          </a:prstGeom>
        </p:spPr>
        <p:txBody>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None/>
            </a:pPr>
            <a:r>
              <a:rPr lang="en-GB" sz="2800" dirty="0">
                <a:latin typeface="Aharoni" panose="02010803020104030203" pitchFamily="2" charset="-79"/>
                <a:cs typeface="Aharoni" panose="02010803020104030203" pitchFamily="2" charset="-79"/>
              </a:rPr>
              <a:t>Recommendations</a:t>
            </a:r>
          </a:p>
        </p:txBody>
      </p:sp>
    </p:spTree>
    <p:extLst>
      <p:ext uri="{BB962C8B-B14F-4D97-AF65-F5344CB8AC3E}">
        <p14:creationId xmlns:p14="http://schemas.microsoft.com/office/powerpoint/2010/main" val="2873484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F2DE31-FD36-B270-9B69-BEF3FDA75231}"/>
              </a:ext>
            </a:extLst>
          </p:cNvPr>
          <p:cNvSpPr>
            <a:spLocks noGrp="1"/>
          </p:cNvSpPr>
          <p:nvPr>
            <p:ph type="title"/>
          </p:nvPr>
        </p:nvSpPr>
        <p:spPr/>
        <p:txBody>
          <a:bodyPr/>
          <a:lstStyle/>
          <a:p>
            <a:r>
              <a:rPr lang="en-GB" dirty="0">
                <a:latin typeface="Aharoni" panose="02010803020104030203" pitchFamily="2" charset="-79"/>
                <a:cs typeface="Aharoni" panose="02010803020104030203" pitchFamily="2" charset="-79"/>
              </a:rPr>
              <a:t>Next Steps</a:t>
            </a:r>
          </a:p>
        </p:txBody>
      </p:sp>
      <p:sp>
        <p:nvSpPr>
          <p:cNvPr id="8" name="Content Placeholder 7">
            <a:extLst>
              <a:ext uri="{FF2B5EF4-FFF2-40B4-BE49-F238E27FC236}">
                <a16:creationId xmlns:a16="http://schemas.microsoft.com/office/drawing/2014/main" id="{DA9F2381-4C4D-487B-A17E-A6F3676EE3DB}"/>
              </a:ext>
            </a:extLst>
          </p:cNvPr>
          <p:cNvSpPr>
            <a:spLocks noGrp="1"/>
          </p:cNvSpPr>
          <p:nvPr>
            <p:ph sz="half" idx="1"/>
          </p:nvPr>
        </p:nvSpPr>
        <p:spPr>
          <a:xfrm>
            <a:off x="913795" y="2076450"/>
            <a:ext cx="4856841" cy="4346120"/>
          </a:xfrm>
        </p:spPr>
        <p:txBody>
          <a:bodyPr>
            <a:normAutofit fontScale="92500"/>
          </a:bodyPr>
          <a:lstStyle/>
          <a:p>
            <a:pPr>
              <a:buBlip>
                <a:blip r:embed="rId2"/>
              </a:buBlip>
            </a:pPr>
            <a:r>
              <a:rPr lang="en-GB" dirty="0">
                <a:latin typeface="Aharoni" panose="02010803020104030203" pitchFamily="2" charset="-79"/>
                <a:cs typeface="Aharoni" panose="02010803020104030203" pitchFamily="2" charset="-79"/>
              </a:rPr>
              <a:t>Deeper analysis into top 5 countries in order to draft the launch strategy for these regions.  </a:t>
            </a:r>
          </a:p>
          <a:p>
            <a:pPr>
              <a:buBlip>
                <a:blip r:embed="rId2"/>
              </a:buBlip>
            </a:pPr>
            <a:r>
              <a:rPr lang="en-GB" dirty="0">
                <a:latin typeface="Aharoni" panose="02010803020104030203" pitchFamily="2" charset="-79"/>
                <a:cs typeface="Aharoni" panose="02010803020104030203" pitchFamily="2" charset="-79"/>
              </a:rPr>
              <a:t>Further analysis into customer revenue and rentals as well as previous marketing campaigns.  Re-defining high value customer criteria to capture a larger customer base and develop incentive to offer them.</a:t>
            </a:r>
          </a:p>
          <a:p>
            <a:endParaRPr lang="en-GB" dirty="0"/>
          </a:p>
          <a:p>
            <a:pPr marL="36900" indent="0">
              <a:buNone/>
            </a:pPr>
            <a:endParaRPr lang="en-GB" dirty="0"/>
          </a:p>
          <a:p>
            <a:endParaRPr lang="en-GB" dirty="0"/>
          </a:p>
        </p:txBody>
      </p:sp>
      <p:sp>
        <p:nvSpPr>
          <p:cNvPr id="9" name="Content Placeholder 8">
            <a:extLst>
              <a:ext uri="{FF2B5EF4-FFF2-40B4-BE49-F238E27FC236}">
                <a16:creationId xmlns:a16="http://schemas.microsoft.com/office/drawing/2014/main" id="{B23C16FC-9EE8-CA18-3461-691F7488D75D}"/>
              </a:ext>
            </a:extLst>
          </p:cNvPr>
          <p:cNvSpPr>
            <a:spLocks noGrp="1"/>
          </p:cNvSpPr>
          <p:nvPr>
            <p:ph sz="half" idx="2"/>
          </p:nvPr>
        </p:nvSpPr>
        <p:spPr>
          <a:xfrm>
            <a:off x="6410716" y="2076451"/>
            <a:ext cx="4856841" cy="4346120"/>
          </a:xfrm>
        </p:spPr>
        <p:txBody>
          <a:bodyPr>
            <a:normAutofit fontScale="92500"/>
          </a:bodyPr>
          <a:lstStyle/>
          <a:p>
            <a:pPr>
              <a:buBlip>
                <a:blip r:embed="rId2"/>
              </a:buBlip>
            </a:pPr>
            <a:r>
              <a:rPr lang="en-GB" dirty="0">
                <a:latin typeface="Aharoni" panose="02010803020104030203" pitchFamily="2" charset="-79"/>
                <a:cs typeface="Aharoni" panose="02010803020104030203" pitchFamily="2" charset="-79"/>
              </a:rPr>
              <a:t>Review movie catalogue to align with revenue mix.  </a:t>
            </a:r>
          </a:p>
          <a:p>
            <a:pPr marL="36900" indent="0">
              <a:buNone/>
            </a:pPr>
            <a:r>
              <a:rPr lang="en-GB" dirty="0">
                <a:latin typeface="Aharoni" panose="02010803020104030203" pitchFamily="2" charset="-79"/>
                <a:cs typeface="Aharoni" panose="02010803020104030203" pitchFamily="2" charset="-79"/>
              </a:rPr>
              <a:t>Reduce titles in :</a:t>
            </a:r>
          </a:p>
          <a:p>
            <a:pPr marL="36900" indent="0">
              <a:buNone/>
            </a:pPr>
            <a:r>
              <a:rPr lang="en-US" sz="2400" dirty="0">
                <a:latin typeface="Aharoni" panose="02010803020104030203" pitchFamily="2" charset="-79"/>
                <a:cs typeface="Aharoni" panose="02010803020104030203" pitchFamily="2" charset="-79"/>
              </a:rPr>
              <a:t>Children, Documentary, Family &amp;</a:t>
            </a:r>
            <a:br>
              <a:rPr lang="en-US" sz="2400" dirty="0">
                <a:latin typeface="Aharoni" panose="02010803020104030203" pitchFamily="2" charset="-79"/>
                <a:cs typeface="Aharoni" panose="02010803020104030203" pitchFamily="2" charset="-79"/>
              </a:rPr>
            </a:br>
            <a:r>
              <a:rPr lang="en-US" sz="2400" dirty="0">
                <a:latin typeface="Aharoni" panose="02010803020104030203" pitchFamily="2" charset="-79"/>
                <a:cs typeface="Aharoni" panose="02010803020104030203" pitchFamily="2" charset="-79"/>
              </a:rPr>
              <a:t>Foreign </a:t>
            </a:r>
          </a:p>
          <a:p>
            <a:pPr marL="36900" indent="0">
              <a:buNone/>
            </a:pPr>
            <a:r>
              <a:rPr lang="en-US" sz="2400" dirty="0">
                <a:latin typeface="Aharoni" panose="02010803020104030203" pitchFamily="2" charset="-79"/>
                <a:cs typeface="Aharoni" panose="02010803020104030203" pitchFamily="2" charset="-79"/>
              </a:rPr>
              <a:t>G &amp; NC-17</a:t>
            </a:r>
          </a:p>
          <a:p>
            <a:pPr marL="36900" indent="0">
              <a:buNone/>
            </a:pPr>
            <a:r>
              <a:rPr lang="en-US" sz="2400" dirty="0">
                <a:latin typeface="Aharoni" panose="02010803020104030203" pitchFamily="2" charset="-79"/>
                <a:cs typeface="Aharoni" panose="02010803020104030203" pitchFamily="2" charset="-79"/>
              </a:rPr>
              <a:t>Increase titles in: </a:t>
            </a:r>
          </a:p>
          <a:p>
            <a:pPr marL="36900" indent="0">
              <a:buNone/>
            </a:pPr>
            <a:r>
              <a:rPr lang="en-US" sz="2400" dirty="0">
                <a:latin typeface="Aharoni" panose="02010803020104030203" pitchFamily="2" charset="-79"/>
                <a:cs typeface="Aharoni" panose="02010803020104030203" pitchFamily="2" charset="-79"/>
              </a:rPr>
              <a:t>Sports, Sci-fi and Drama</a:t>
            </a:r>
          </a:p>
          <a:p>
            <a:pPr marL="36900" indent="0">
              <a:buNone/>
            </a:pPr>
            <a:r>
              <a:rPr lang="en-US" sz="2400" dirty="0">
                <a:latin typeface="Aharoni" panose="02010803020104030203" pitchFamily="2" charset="-79"/>
                <a:cs typeface="Aharoni" panose="02010803020104030203" pitchFamily="2" charset="-79"/>
              </a:rPr>
              <a:t>PG &amp; PG-13</a:t>
            </a:r>
            <a:endParaRPr lang="en-GB" dirty="0">
              <a:latin typeface="Aharoni" panose="02010803020104030203" pitchFamily="2" charset="-79"/>
              <a:cs typeface="Aharoni" panose="02010803020104030203" pitchFamily="2" charset="-79"/>
            </a:endParaRPr>
          </a:p>
          <a:p>
            <a:endParaRPr lang="en-GB" dirty="0"/>
          </a:p>
        </p:txBody>
      </p:sp>
    </p:spTree>
    <p:extLst>
      <p:ext uri="{BB962C8B-B14F-4D97-AF65-F5344CB8AC3E}">
        <p14:creationId xmlns:p14="http://schemas.microsoft.com/office/powerpoint/2010/main" val="34808812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chor="t">
            <a:normAutofit/>
          </a:bodyPr>
          <a:lstStyle/>
          <a:p>
            <a:pPr algn="l"/>
            <a:r>
              <a:rPr lang="en-US" sz="4000" dirty="0">
                <a:latin typeface="Aharoni" panose="02010803020104030203" pitchFamily="2" charset="-79"/>
                <a:cs typeface="Aharoni" panose="02010803020104030203" pitchFamily="2" charset="-79"/>
              </a:rPr>
              <a:t>Thank you.</a:t>
            </a:r>
            <a:br>
              <a:rPr lang="en-US" sz="4000" dirty="0">
                <a:latin typeface="Aharoni" panose="02010803020104030203" pitchFamily="2" charset="-79"/>
                <a:cs typeface="Aharoni" panose="02010803020104030203" pitchFamily="2" charset="-79"/>
              </a:rPr>
            </a:br>
            <a:br>
              <a:rPr lang="en-US" sz="4000" dirty="0">
                <a:latin typeface="Aharoni" panose="02010803020104030203" pitchFamily="2" charset="-79"/>
                <a:cs typeface="Aharoni" panose="02010803020104030203" pitchFamily="2" charset="-79"/>
              </a:rPr>
            </a:br>
            <a:r>
              <a:rPr lang="en-US" sz="4000" dirty="0">
                <a:latin typeface="Aharoni" panose="02010803020104030203" pitchFamily="2" charset="-79"/>
                <a:cs typeface="Aharoni" panose="02010803020104030203" pitchFamily="2" charset="-79"/>
              </a:rPr>
              <a:t>Any Questions?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fontScale="55000" lnSpcReduction="20000"/>
          </a:bodyPr>
          <a:lstStyle/>
          <a:p>
            <a:pPr algn="l"/>
            <a:r>
              <a:rPr lang="en-US" sz="2000" dirty="0">
                <a:solidFill>
                  <a:schemeClr val="tx2"/>
                </a:solidFill>
                <a:latin typeface="Aharoni" panose="02010803020104030203" pitchFamily="2" charset="-79"/>
                <a:cs typeface="Aharoni" panose="02010803020104030203" pitchFamily="2" charset="-79"/>
              </a:rPr>
              <a:t>Ruth Forster</a:t>
            </a:r>
          </a:p>
          <a:p>
            <a:pPr algn="l"/>
            <a:r>
              <a:rPr lang="en-US" sz="2000" dirty="0">
                <a:solidFill>
                  <a:schemeClr val="tx2"/>
                </a:solidFill>
                <a:latin typeface="Aharoni" panose="02010803020104030203" pitchFamily="2" charset="-79"/>
                <a:cs typeface="Aharoni" panose="02010803020104030203" pitchFamily="2" charset="-79"/>
                <a:hlinkClick r:id="rId5"/>
              </a:rPr>
              <a:t>Ruth@Rockbuster.com</a:t>
            </a:r>
            <a:endParaRPr lang="en-US" sz="2000" dirty="0">
              <a:solidFill>
                <a:schemeClr val="tx2"/>
              </a:solidFill>
              <a:latin typeface="Aharoni" panose="02010803020104030203" pitchFamily="2" charset="-79"/>
              <a:cs typeface="Aharoni" panose="02010803020104030203" pitchFamily="2" charset="-79"/>
            </a:endParaRPr>
          </a:p>
          <a:p>
            <a:pPr algn="l"/>
            <a:r>
              <a:rPr lang="en-US" sz="2000">
                <a:solidFill>
                  <a:schemeClr val="tx2"/>
                </a:solidFill>
                <a:latin typeface="Aharoni" panose="02010803020104030203" pitchFamily="2" charset="-79"/>
                <a:cs typeface="Aharoni" panose="02010803020104030203" pitchFamily="2" charset="-79"/>
                <a:hlinkClick r:id="rId6"/>
              </a:rPr>
              <a:t>https</a:t>
            </a:r>
            <a:r>
              <a:rPr lang="en-US" sz="2000" dirty="0">
                <a:solidFill>
                  <a:schemeClr val="tx2"/>
                </a:solidFill>
                <a:latin typeface="Aharoni" panose="02010803020104030203" pitchFamily="2" charset="-79"/>
                <a:cs typeface="Aharoni" panose="02010803020104030203" pitchFamily="2" charset="-79"/>
                <a:hlinkClick r:id="rId6"/>
              </a:rPr>
              <a:t>://public.tableau.com/app/profile/ruth5282/viz/RockbusterVizs/RockbusterStealthVizs</a:t>
            </a:r>
            <a:endParaRPr lang="en-US" sz="2000" dirty="0">
              <a:solidFill>
                <a:schemeClr val="tx2"/>
              </a:solidFill>
              <a:latin typeface="Aharoni" panose="02010803020104030203" pitchFamily="2" charset="-79"/>
              <a:cs typeface="Aharoni" panose="02010803020104030203" pitchFamily="2" charset="-79"/>
            </a:endParaRPr>
          </a:p>
          <a:p>
            <a:pPr algn="l"/>
            <a:endParaRPr lang="en-US" sz="2000" dirty="0">
              <a:solidFill>
                <a:schemeClr val="tx2"/>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730570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002CB-A836-A563-D511-5B431C02FE16}"/>
              </a:ext>
            </a:extLst>
          </p:cNvPr>
          <p:cNvSpPr>
            <a:spLocks noGrp="1"/>
          </p:cNvSpPr>
          <p:nvPr>
            <p:ph type="title"/>
          </p:nvPr>
        </p:nvSpPr>
        <p:spPr/>
        <p:txBody>
          <a:bodyPr/>
          <a:lstStyle/>
          <a:p>
            <a:r>
              <a:rPr lang="en-GB" dirty="0">
                <a:latin typeface="Aharoni" panose="02010803020104030203" pitchFamily="2" charset="-79"/>
                <a:cs typeface="Aharoni" panose="02010803020104030203" pitchFamily="2" charset="-79"/>
              </a:rPr>
              <a:t>Objective</a:t>
            </a:r>
          </a:p>
        </p:txBody>
      </p:sp>
      <p:sp>
        <p:nvSpPr>
          <p:cNvPr id="3" name="Content Placeholder 2">
            <a:extLst>
              <a:ext uri="{FF2B5EF4-FFF2-40B4-BE49-F238E27FC236}">
                <a16:creationId xmlns:a16="http://schemas.microsoft.com/office/drawing/2014/main" id="{FB6C3DBA-974F-BC70-55A4-FF83A85DAF47}"/>
              </a:ext>
            </a:extLst>
          </p:cNvPr>
          <p:cNvSpPr>
            <a:spLocks noGrp="1"/>
          </p:cNvSpPr>
          <p:nvPr>
            <p:ph sz="half" idx="1"/>
          </p:nvPr>
        </p:nvSpPr>
        <p:spPr/>
        <p:txBody>
          <a:bodyPr>
            <a:normAutofit fontScale="77500" lnSpcReduction="20000"/>
          </a:bodyPr>
          <a:lstStyle/>
          <a:p>
            <a:pPr marL="36900" indent="0">
              <a:buNone/>
            </a:pPr>
            <a:r>
              <a:rPr lang="en-GB" sz="2800" dirty="0">
                <a:latin typeface="Aharoni" panose="02010803020104030203" pitchFamily="2" charset="-79"/>
                <a:cs typeface="Aharoni" panose="02010803020104030203" pitchFamily="2" charset="-79"/>
              </a:rPr>
              <a:t>Analyse </a:t>
            </a:r>
            <a:r>
              <a:rPr lang="en-GB" sz="2800" dirty="0" err="1">
                <a:latin typeface="Aharoni" panose="02010803020104030203" pitchFamily="2" charset="-79"/>
                <a:cs typeface="Aharoni" panose="02010803020104030203" pitchFamily="2" charset="-79"/>
              </a:rPr>
              <a:t>Rockbuster’s</a:t>
            </a:r>
            <a:r>
              <a:rPr lang="en-GB" sz="2800" dirty="0">
                <a:latin typeface="Aharoni" panose="02010803020104030203" pitchFamily="2" charset="-79"/>
                <a:cs typeface="Aharoni" panose="02010803020104030203" pitchFamily="2" charset="-79"/>
              </a:rPr>
              <a:t> historical rental data from their stores to form the strategy of launching an online video rental service.</a:t>
            </a:r>
          </a:p>
        </p:txBody>
      </p:sp>
      <p:sp>
        <p:nvSpPr>
          <p:cNvPr id="4" name="Content Placeholder 3">
            <a:extLst>
              <a:ext uri="{FF2B5EF4-FFF2-40B4-BE49-F238E27FC236}">
                <a16:creationId xmlns:a16="http://schemas.microsoft.com/office/drawing/2014/main" id="{39A4E713-E546-C590-E2C7-37BD4F61C807}"/>
              </a:ext>
            </a:extLst>
          </p:cNvPr>
          <p:cNvSpPr>
            <a:spLocks noGrp="1"/>
          </p:cNvSpPr>
          <p:nvPr>
            <p:ph sz="half" idx="2"/>
          </p:nvPr>
        </p:nvSpPr>
        <p:spPr/>
        <p:txBody>
          <a:bodyPr>
            <a:normAutofit fontScale="77500" lnSpcReduction="20000"/>
          </a:bodyPr>
          <a:lstStyle/>
          <a:p>
            <a:pPr marL="36900" indent="0">
              <a:buNone/>
            </a:pPr>
            <a:r>
              <a:rPr lang="en-GB" sz="3600" dirty="0">
                <a:latin typeface="Aharoni" panose="02010803020104030203" pitchFamily="2" charset="-79"/>
                <a:cs typeface="Aharoni" panose="02010803020104030203" pitchFamily="2" charset="-79"/>
              </a:rPr>
              <a:t>Key Questions</a:t>
            </a:r>
          </a:p>
          <a:p>
            <a:pPr>
              <a:buBlip>
                <a:blip r:embed="rId2"/>
              </a:buBlip>
            </a:pPr>
            <a:r>
              <a:rPr lang="en-GB" dirty="0">
                <a:latin typeface="Aharoni" panose="02010803020104030203" pitchFamily="2" charset="-79"/>
                <a:cs typeface="Aharoni" panose="02010803020104030203" pitchFamily="2" charset="-79"/>
              </a:rPr>
              <a:t>Which movies contributed the most/least to revenue gain? </a:t>
            </a:r>
          </a:p>
          <a:p>
            <a:pPr>
              <a:buBlip>
                <a:blip r:embed="rId2"/>
              </a:buBlip>
            </a:pPr>
            <a:r>
              <a:rPr lang="en-GB" dirty="0">
                <a:latin typeface="Aharoni" panose="02010803020104030203" pitchFamily="2" charset="-79"/>
                <a:cs typeface="Aharoni" panose="02010803020104030203" pitchFamily="2" charset="-79"/>
              </a:rPr>
              <a:t> What was the average rental duration for all videos? </a:t>
            </a:r>
          </a:p>
          <a:p>
            <a:pPr>
              <a:buBlip>
                <a:blip r:embed="rId2"/>
              </a:buBlip>
            </a:pPr>
            <a:r>
              <a:rPr lang="en-GB" dirty="0">
                <a:latin typeface="Aharoni" panose="02010803020104030203" pitchFamily="2" charset="-79"/>
                <a:cs typeface="Aharoni" panose="02010803020104030203" pitchFamily="2" charset="-79"/>
              </a:rPr>
              <a:t>Which countries are </a:t>
            </a:r>
            <a:r>
              <a:rPr lang="en-GB" dirty="0" err="1">
                <a:latin typeface="Aharoni" panose="02010803020104030203" pitchFamily="2" charset="-79"/>
                <a:cs typeface="Aharoni" panose="02010803020104030203" pitchFamily="2" charset="-79"/>
              </a:rPr>
              <a:t>Rockbuster</a:t>
            </a:r>
            <a:r>
              <a:rPr lang="en-GB" dirty="0">
                <a:latin typeface="Aharoni" panose="02010803020104030203" pitchFamily="2" charset="-79"/>
                <a:cs typeface="Aharoni" panose="02010803020104030203" pitchFamily="2" charset="-79"/>
              </a:rPr>
              <a:t> customers based in? </a:t>
            </a:r>
          </a:p>
          <a:p>
            <a:pPr>
              <a:buBlip>
                <a:blip r:embed="rId2"/>
              </a:buBlip>
            </a:pPr>
            <a:r>
              <a:rPr lang="en-GB" dirty="0">
                <a:latin typeface="Aharoni" panose="02010803020104030203" pitchFamily="2" charset="-79"/>
                <a:cs typeface="Aharoni" panose="02010803020104030203" pitchFamily="2" charset="-79"/>
              </a:rPr>
              <a:t> Where are customers with a high lifetime value based? </a:t>
            </a:r>
          </a:p>
          <a:p>
            <a:pPr>
              <a:buBlip>
                <a:blip r:embed="rId2"/>
              </a:buBlip>
            </a:pPr>
            <a:r>
              <a:rPr lang="en-GB" dirty="0">
                <a:latin typeface="Aharoni" panose="02010803020104030203" pitchFamily="2" charset="-79"/>
                <a:cs typeface="Aharoni" panose="02010803020104030203" pitchFamily="2" charset="-79"/>
              </a:rPr>
              <a:t>Do sales figures vary between geographic regions?</a:t>
            </a:r>
          </a:p>
        </p:txBody>
      </p:sp>
    </p:spTree>
    <p:extLst>
      <p:ext uri="{BB962C8B-B14F-4D97-AF65-F5344CB8AC3E}">
        <p14:creationId xmlns:p14="http://schemas.microsoft.com/office/powerpoint/2010/main" val="80606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002CB-A836-A563-D511-5B431C02FE16}"/>
              </a:ext>
            </a:extLst>
          </p:cNvPr>
          <p:cNvSpPr>
            <a:spLocks noGrp="1"/>
          </p:cNvSpPr>
          <p:nvPr>
            <p:ph type="title"/>
          </p:nvPr>
        </p:nvSpPr>
        <p:spPr>
          <a:xfrm>
            <a:off x="913795" y="589280"/>
            <a:ext cx="10353762" cy="1257300"/>
          </a:xfrm>
        </p:spPr>
        <p:txBody>
          <a:bodyPr/>
          <a:lstStyle/>
          <a:p>
            <a:r>
              <a:rPr lang="en-GB" dirty="0">
                <a:latin typeface="Aharoni" panose="02010803020104030203" pitchFamily="2" charset="-79"/>
                <a:cs typeface="Aharoni" panose="02010803020104030203" pitchFamily="2" charset="-79"/>
              </a:rPr>
              <a:t>Data Overview</a:t>
            </a:r>
          </a:p>
        </p:txBody>
      </p:sp>
      <p:sp>
        <p:nvSpPr>
          <p:cNvPr id="20" name="Rectangle: Rounded Corners 19">
            <a:extLst>
              <a:ext uri="{FF2B5EF4-FFF2-40B4-BE49-F238E27FC236}">
                <a16:creationId xmlns:a16="http://schemas.microsoft.com/office/drawing/2014/main" id="{76D08F4A-A5C3-E836-4D29-7ACE345DD2D7}"/>
              </a:ext>
            </a:extLst>
          </p:cNvPr>
          <p:cNvSpPr/>
          <p:nvPr/>
        </p:nvSpPr>
        <p:spPr>
          <a:xfrm>
            <a:off x="935285" y="1958425"/>
            <a:ext cx="2193429" cy="970450"/>
          </a:xfrm>
          <a:prstGeom prst="roundRect">
            <a:avLst/>
          </a:prstGeom>
          <a:solidFill>
            <a:schemeClr val="tx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latin typeface="Aharoni" panose="02010803020104030203" pitchFamily="2" charset="-79"/>
                <a:cs typeface="Aharoni" panose="02010803020104030203" pitchFamily="2" charset="-79"/>
              </a:rPr>
              <a:t>1000</a:t>
            </a:r>
            <a:r>
              <a:rPr lang="en-GB" dirty="0">
                <a:solidFill>
                  <a:schemeClr val="bg1"/>
                </a:solidFill>
                <a:latin typeface="Aharoni" panose="02010803020104030203" pitchFamily="2" charset="-79"/>
                <a:cs typeface="Aharoni" panose="02010803020104030203" pitchFamily="2" charset="-79"/>
              </a:rPr>
              <a:t> </a:t>
            </a:r>
          </a:p>
          <a:p>
            <a:pPr algn="ctr"/>
            <a:r>
              <a:rPr lang="en-GB" dirty="0">
                <a:solidFill>
                  <a:schemeClr val="bg1"/>
                </a:solidFill>
                <a:latin typeface="Aharoni" panose="02010803020104030203" pitchFamily="2" charset="-79"/>
                <a:cs typeface="Aharoni" panose="02010803020104030203" pitchFamily="2" charset="-79"/>
              </a:rPr>
              <a:t>Movies</a:t>
            </a:r>
          </a:p>
          <a:p>
            <a:pPr algn="ctr"/>
            <a:endParaRPr lang="en-GB" dirty="0">
              <a:solidFill>
                <a:schemeClr val="bg1"/>
              </a:solidFill>
              <a:latin typeface="Aharoni" panose="02010803020104030203" pitchFamily="2" charset="-79"/>
              <a:cs typeface="Aharoni" panose="02010803020104030203" pitchFamily="2" charset="-79"/>
            </a:endParaRPr>
          </a:p>
        </p:txBody>
      </p:sp>
      <p:sp>
        <p:nvSpPr>
          <p:cNvPr id="22" name="Rectangle: Rounded Corners 21">
            <a:extLst>
              <a:ext uri="{FF2B5EF4-FFF2-40B4-BE49-F238E27FC236}">
                <a16:creationId xmlns:a16="http://schemas.microsoft.com/office/drawing/2014/main" id="{AF8CA227-2FD4-8CB3-5747-3A23DA350646}"/>
              </a:ext>
            </a:extLst>
          </p:cNvPr>
          <p:cNvSpPr/>
          <p:nvPr/>
        </p:nvSpPr>
        <p:spPr>
          <a:xfrm>
            <a:off x="4592885" y="1958425"/>
            <a:ext cx="2193429" cy="970450"/>
          </a:xfrm>
          <a:prstGeom prst="roundRect">
            <a:avLst/>
          </a:prstGeom>
          <a:solidFill>
            <a:schemeClr val="tx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latin typeface="Aharoni" panose="02010803020104030203" pitchFamily="2" charset="-79"/>
                <a:cs typeface="Aharoni" panose="02010803020104030203" pitchFamily="2" charset="-79"/>
              </a:rPr>
              <a:t>599</a:t>
            </a:r>
          </a:p>
          <a:p>
            <a:pPr algn="ctr"/>
            <a:r>
              <a:rPr lang="en-GB" dirty="0">
                <a:solidFill>
                  <a:schemeClr val="bg1"/>
                </a:solidFill>
                <a:latin typeface="Aharoni" panose="02010803020104030203" pitchFamily="2" charset="-79"/>
                <a:cs typeface="Aharoni" panose="02010803020104030203" pitchFamily="2" charset="-79"/>
              </a:rPr>
              <a:t>Customers</a:t>
            </a:r>
          </a:p>
        </p:txBody>
      </p:sp>
      <p:sp>
        <p:nvSpPr>
          <p:cNvPr id="24" name="Rectangle: Rounded Corners 23">
            <a:extLst>
              <a:ext uri="{FF2B5EF4-FFF2-40B4-BE49-F238E27FC236}">
                <a16:creationId xmlns:a16="http://schemas.microsoft.com/office/drawing/2014/main" id="{80BEB3BF-02B1-364E-54F9-385DA78B41E5}"/>
              </a:ext>
            </a:extLst>
          </p:cNvPr>
          <p:cNvSpPr/>
          <p:nvPr/>
        </p:nvSpPr>
        <p:spPr>
          <a:xfrm>
            <a:off x="8250485" y="1958425"/>
            <a:ext cx="2193429" cy="970450"/>
          </a:xfrm>
          <a:prstGeom prst="roundRect">
            <a:avLst/>
          </a:prstGeom>
          <a:solidFill>
            <a:schemeClr val="tx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latin typeface="Aharoni" panose="02010803020104030203" pitchFamily="2" charset="-79"/>
                <a:cs typeface="Aharoni" panose="02010803020104030203" pitchFamily="2" charset="-79"/>
              </a:rPr>
              <a:t>109</a:t>
            </a:r>
          </a:p>
          <a:p>
            <a:pPr algn="ctr"/>
            <a:r>
              <a:rPr lang="en-GB" dirty="0">
                <a:solidFill>
                  <a:schemeClr val="bg1"/>
                </a:solidFill>
                <a:latin typeface="Aharoni" panose="02010803020104030203" pitchFamily="2" charset="-79"/>
                <a:cs typeface="Aharoni" panose="02010803020104030203" pitchFamily="2" charset="-79"/>
              </a:rPr>
              <a:t>Countries</a:t>
            </a:r>
          </a:p>
        </p:txBody>
      </p:sp>
      <p:sp>
        <p:nvSpPr>
          <p:cNvPr id="26" name="Rectangle: Rounded Corners 25">
            <a:extLst>
              <a:ext uri="{FF2B5EF4-FFF2-40B4-BE49-F238E27FC236}">
                <a16:creationId xmlns:a16="http://schemas.microsoft.com/office/drawing/2014/main" id="{29C3D445-66D2-BEFB-7BB4-C50EC8162C37}"/>
              </a:ext>
            </a:extLst>
          </p:cNvPr>
          <p:cNvSpPr/>
          <p:nvPr/>
        </p:nvSpPr>
        <p:spPr>
          <a:xfrm>
            <a:off x="1016565" y="4193625"/>
            <a:ext cx="2193429" cy="970450"/>
          </a:xfrm>
          <a:prstGeom prst="roundRect">
            <a:avLst/>
          </a:prstGeom>
          <a:solidFill>
            <a:schemeClr val="tx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latin typeface="Aharoni" panose="02010803020104030203" pitchFamily="2" charset="-79"/>
                <a:cs typeface="Aharoni" panose="02010803020104030203" pitchFamily="2" charset="-79"/>
              </a:rPr>
              <a:t>3-7 </a:t>
            </a:r>
            <a:r>
              <a:rPr lang="en-GB" dirty="0">
                <a:solidFill>
                  <a:schemeClr val="bg1"/>
                </a:solidFill>
                <a:latin typeface="Aharoni" panose="02010803020104030203" pitchFamily="2" charset="-79"/>
                <a:cs typeface="Aharoni" panose="02010803020104030203" pitchFamily="2" charset="-79"/>
              </a:rPr>
              <a:t>days </a:t>
            </a:r>
          </a:p>
          <a:p>
            <a:pPr algn="ctr"/>
            <a:r>
              <a:rPr lang="en-GB" dirty="0">
                <a:solidFill>
                  <a:schemeClr val="bg1"/>
                </a:solidFill>
                <a:latin typeface="Aharoni" panose="02010803020104030203" pitchFamily="2" charset="-79"/>
                <a:cs typeface="Aharoni" panose="02010803020104030203" pitchFamily="2" charset="-79"/>
              </a:rPr>
              <a:t>Rental duration</a:t>
            </a:r>
          </a:p>
          <a:p>
            <a:pPr algn="ctr"/>
            <a:endParaRPr lang="en-GB" dirty="0">
              <a:solidFill>
                <a:schemeClr val="bg1"/>
              </a:solidFill>
              <a:latin typeface="Aharoni" panose="02010803020104030203" pitchFamily="2" charset="-79"/>
              <a:cs typeface="Aharoni" panose="02010803020104030203" pitchFamily="2" charset="-79"/>
            </a:endParaRPr>
          </a:p>
        </p:txBody>
      </p:sp>
      <p:sp>
        <p:nvSpPr>
          <p:cNvPr id="28" name="Rectangle: Rounded Corners 27">
            <a:extLst>
              <a:ext uri="{FF2B5EF4-FFF2-40B4-BE49-F238E27FC236}">
                <a16:creationId xmlns:a16="http://schemas.microsoft.com/office/drawing/2014/main" id="{FEA8584E-D6A1-0064-F39F-180898360849}"/>
              </a:ext>
            </a:extLst>
          </p:cNvPr>
          <p:cNvSpPr/>
          <p:nvPr/>
        </p:nvSpPr>
        <p:spPr>
          <a:xfrm>
            <a:off x="4592884" y="4193625"/>
            <a:ext cx="2193429" cy="970450"/>
          </a:xfrm>
          <a:prstGeom prst="roundRect">
            <a:avLst/>
          </a:prstGeom>
          <a:solidFill>
            <a:schemeClr val="tx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latin typeface="Aharoni" panose="02010803020104030203" pitchFamily="2" charset="-79"/>
                <a:cs typeface="Aharoni" panose="02010803020104030203" pitchFamily="2" charset="-79"/>
              </a:rPr>
              <a:t>$2.99</a:t>
            </a:r>
          </a:p>
          <a:p>
            <a:pPr algn="ctr"/>
            <a:r>
              <a:rPr lang="en-GB" dirty="0" err="1">
                <a:solidFill>
                  <a:schemeClr val="bg1"/>
                </a:solidFill>
                <a:latin typeface="Aharoni" panose="02010803020104030203" pitchFamily="2" charset="-79"/>
                <a:cs typeface="Aharoni" panose="02010803020104030203" pitchFamily="2" charset="-79"/>
              </a:rPr>
              <a:t>Avg</a:t>
            </a:r>
            <a:r>
              <a:rPr lang="en-GB" dirty="0">
                <a:solidFill>
                  <a:schemeClr val="bg1"/>
                </a:solidFill>
                <a:latin typeface="Aharoni" panose="02010803020104030203" pitchFamily="2" charset="-79"/>
                <a:cs typeface="Aharoni" panose="02010803020104030203" pitchFamily="2" charset="-79"/>
              </a:rPr>
              <a:t> Rental cost</a:t>
            </a:r>
          </a:p>
          <a:p>
            <a:pPr algn="ctr"/>
            <a:endParaRPr lang="en-GB" dirty="0">
              <a:solidFill>
                <a:schemeClr val="bg1"/>
              </a:solidFill>
              <a:latin typeface="Aharoni" panose="02010803020104030203" pitchFamily="2" charset="-79"/>
              <a:cs typeface="Aharoni" panose="02010803020104030203" pitchFamily="2" charset="-79"/>
            </a:endParaRPr>
          </a:p>
        </p:txBody>
      </p:sp>
      <p:sp>
        <p:nvSpPr>
          <p:cNvPr id="30" name="Rectangle: Rounded Corners 29">
            <a:extLst>
              <a:ext uri="{FF2B5EF4-FFF2-40B4-BE49-F238E27FC236}">
                <a16:creationId xmlns:a16="http://schemas.microsoft.com/office/drawing/2014/main" id="{B0CC9031-CCAA-12C8-F31E-E5F60B86C0BD}"/>
              </a:ext>
            </a:extLst>
          </p:cNvPr>
          <p:cNvSpPr/>
          <p:nvPr/>
        </p:nvSpPr>
        <p:spPr>
          <a:xfrm>
            <a:off x="8250484" y="4193625"/>
            <a:ext cx="2193429" cy="970450"/>
          </a:xfrm>
          <a:prstGeom prst="roundRect">
            <a:avLst/>
          </a:prstGeom>
          <a:solidFill>
            <a:schemeClr val="tx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latin typeface="Aharoni" panose="02010803020104030203" pitchFamily="2" charset="-79"/>
                <a:cs typeface="Aharoni" panose="02010803020104030203" pitchFamily="2" charset="-79"/>
              </a:rPr>
              <a:t>$19.98</a:t>
            </a:r>
          </a:p>
          <a:p>
            <a:pPr algn="ctr"/>
            <a:r>
              <a:rPr lang="en-GB" sz="1600" dirty="0" err="1">
                <a:solidFill>
                  <a:schemeClr val="bg1"/>
                </a:solidFill>
                <a:latin typeface="Aharoni" panose="02010803020104030203" pitchFamily="2" charset="-79"/>
                <a:cs typeface="Aharoni" panose="02010803020104030203" pitchFamily="2" charset="-79"/>
              </a:rPr>
              <a:t>Avg</a:t>
            </a:r>
            <a:r>
              <a:rPr lang="en-GB" sz="1600" dirty="0">
                <a:solidFill>
                  <a:schemeClr val="bg1"/>
                </a:solidFill>
                <a:latin typeface="Aharoni" panose="02010803020104030203" pitchFamily="2" charset="-79"/>
                <a:cs typeface="Aharoni" panose="02010803020104030203" pitchFamily="2" charset="-79"/>
              </a:rPr>
              <a:t> Replacement cost</a:t>
            </a:r>
          </a:p>
          <a:p>
            <a:pPr algn="ctr"/>
            <a:endParaRPr lang="en-GB" dirty="0">
              <a:solidFill>
                <a:schemeClr val="bg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012256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889608" y="328191"/>
            <a:ext cx="4403596" cy="4058751"/>
          </a:xfrm>
        </p:spPr>
        <p:txBody>
          <a:bodyPr anchor="t">
            <a:normAutofit/>
          </a:bodyPr>
          <a:lstStyle/>
          <a:p>
            <a:pPr marL="36900" indent="0">
              <a:buNone/>
            </a:pPr>
            <a:r>
              <a:rPr lang="en-US" sz="3600" dirty="0">
                <a:latin typeface="Aharoni" panose="02010803020104030203" pitchFamily="2" charset="-79"/>
                <a:cs typeface="Aharoni" panose="02010803020104030203" pitchFamily="2" charset="-79"/>
              </a:rPr>
              <a:t>What is the average rental duration for all videos? </a:t>
            </a:r>
          </a:p>
        </p:txBody>
      </p:sp>
      <p:pic>
        <p:nvPicPr>
          <p:cNvPr id="7" name="Picture 6" descr="A picture containing text, watch, arch&#10;&#10;Description automatically generated">
            <a:extLst>
              <a:ext uri="{FF2B5EF4-FFF2-40B4-BE49-F238E27FC236}">
                <a16:creationId xmlns:a16="http://schemas.microsoft.com/office/drawing/2014/main" id="{DB41C493-306E-2B9D-BAC2-57D8182B2FFD}"/>
              </a:ext>
            </a:extLst>
          </p:cNvPr>
          <p:cNvPicPr>
            <a:picLocks noChangeAspect="1"/>
          </p:cNvPicPr>
          <p:nvPr/>
        </p:nvPicPr>
        <p:blipFill>
          <a:blip r:embed="rId7"/>
          <a:stretch>
            <a:fillRect/>
          </a:stretch>
        </p:blipFill>
        <p:spPr>
          <a:xfrm>
            <a:off x="6689978" y="3935207"/>
            <a:ext cx="5069067" cy="2534534"/>
          </a:xfrm>
          <a:prstGeom prst="rect">
            <a:avLst/>
          </a:prstGeom>
        </p:spPr>
      </p:pic>
    </p:spTree>
    <p:extLst>
      <p:ext uri="{BB962C8B-B14F-4D97-AF65-F5344CB8AC3E}">
        <p14:creationId xmlns:p14="http://schemas.microsoft.com/office/powerpoint/2010/main" val="3737492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2E16E5-CCEC-459E-D2F7-DBD830217721}"/>
              </a:ext>
            </a:extLst>
          </p:cNvPr>
          <p:cNvSpPr>
            <a:spLocks noGrp="1"/>
          </p:cNvSpPr>
          <p:nvPr>
            <p:ph type="title"/>
          </p:nvPr>
        </p:nvSpPr>
        <p:spPr>
          <a:xfrm>
            <a:off x="861791" y="835383"/>
            <a:ext cx="3382832" cy="3499549"/>
          </a:xfrm>
        </p:spPr>
        <p:txBody>
          <a:bodyPr vert="horz" lIns="91440" tIns="45720" rIns="91440" bIns="45720" rtlCol="0" anchor="t">
            <a:normAutofit/>
          </a:bodyPr>
          <a:lstStyle/>
          <a:p>
            <a:pPr algn="l"/>
            <a:r>
              <a:rPr lang="en-US" sz="3600" dirty="0">
                <a:latin typeface="Aharoni" panose="02010803020104030203" pitchFamily="2" charset="-79"/>
                <a:cs typeface="Aharoni" panose="02010803020104030203" pitchFamily="2" charset="-79"/>
              </a:rPr>
              <a:t>What is the average rental duration for all videos? </a:t>
            </a:r>
          </a:p>
        </p:txBody>
      </p:sp>
      <p:sp>
        <p:nvSpPr>
          <p:cNvPr id="4" name="Text Placeholder 3">
            <a:extLst>
              <a:ext uri="{FF2B5EF4-FFF2-40B4-BE49-F238E27FC236}">
                <a16:creationId xmlns:a16="http://schemas.microsoft.com/office/drawing/2014/main" id="{44F54EC8-E2AB-74CF-028F-0FA8F57AB235}"/>
              </a:ext>
            </a:extLst>
          </p:cNvPr>
          <p:cNvSpPr>
            <a:spLocks noGrp="1"/>
          </p:cNvSpPr>
          <p:nvPr>
            <p:ph type="body" sz="half" idx="2"/>
          </p:nvPr>
        </p:nvSpPr>
        <p:spPr>
          <a:xfrm>
            <a:off x="861791" y="5003799"/>
            <a:ext cx="3382831" cy="1185333"/>
          </a:xfrm>
        </p:spPr>
        <p:txBody>
          <a:bodyPr vert="horz" lIns="91440" tIns="45720" rIns="91440" bIns="45720" rtlCol="0" anchor="t">
            <a:noAutofit/>
          </a:bodyPr>
          <a:lstStyle/>
          <a:p>
            <a:pPr algn="l"/>
            <a:r>
              <a:rPr lang="en-US" sz="2400" dirty="0">
                <a:latin typeface="Aharoni" panose="02010803020104030203" pitchFamily="2" charset="-79"/>
                <a:cs typeface="Aharoni" panose="02010803020104030203" pitchFamily="2" charset="-79"/>
              </a:rPr>
              <a:t>Movies are rented for an average of </a:t>
            </a:r>
            <a:r>
              <a:rPr lang="en-US" sz="3200" dirty="0">
                <a:latin typeface="Aharoni" panose="02010803020104030203" pitchFamily="2" charset="-79"/>
                <a:cs typeface="Aharoni" panose="02010803020104030203" pitchFamily="2" charset="-79"/>
              </a:rPr>
              <a:t>5</a:t>
            </a:r>
            <a:r>
              <a:rPr lang="en-US" sz="2400" dirty="0">
                <a:latin typeface="Aharoni" panose="02010803020104030203" pitchFamily="2" charset="-79"/>
                <a:cs typeface="Aharoni" panose="02010803020104030203" pitchFamily="2" charset="-79"/>
              </a:rPr>
              <a:t> days at a cost of </a:t>
            </a:r>
            <a:r>
              <a:rPr lang="en-US" sz="3200" dirty="0">
                <a:latin typeface="Aharoni" panose="02010803020104030203" pitchFamily="2" charset="-79"/>
                <a:cs typeface="Aharoni" panose="02010803020104030203" pitchFamily="2" charset="-79"/>
              </a:rPr>
              <a:t>$2.99</a:t>
            </a:r>
          </a:p>
        </p:txBody>
      </p:sp>
      <p:sp>
        <p:nvSpPr>
          <p:cNvPr id="17" name="Rectangle 16">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Table 10">
            <a:extLst>
              <a:ext uri="{FF2B5EF4-FFF2-40B4-BE49-F238E27FC236}">
                <a16:creationId xmlns:a16="http://schemas.microsoft.com/office/drawing/2014/main" id="{1DC8B041-044C-AE5D-5E4C-F2D0CF71156D}"/>
              </a:ext>
            </a:extLst>
          </p:cNvPr>
          <p:cNvGraphicFramePr>
            <a:graphicFrameLocks noGrp="1"/>
          </p:cNvGraphicFramePr>
          <p:nvPr>
            <p:ph idx="1"/>
            <p:extLst>
              <p:ext uri="{D42A27DB-BD31-4B8C-83A1-F6EECF244321}">
                <p14:modId xmlns:p14="http://schemas.microsoft.com/office/powerpoint/2010/main" val="2850996168"/>
              </p:ext>
            </p:extLst>
          </p:nvPr>
        </p:nvGraphicFramePr>
        <p:xfrm>
          <a:off x="5324315" y="2129167"/>
          <a:ext cx="6197670" cy="2599667"/>
        </p:xfrm>
        <a:graphic>
          <a:graphicData uri="http://schemas.openxmlformats.org/drawingml/2006/table">
            <a:tbl>
              <a:tblPr firstRow="1" bandRow="1">
                <a:tableStyleId>{8EC20E35-A176-4012-BC5E-935CFFF8708E}</a:tableStyleId>
              </a:tblPr>
              <a:tblGrid>
                <a:gridCol w="2184539">
                  <a:extLst>
                    <a:ext uri="{9D8B030D-6E8A-4147-A177-3AD203B41FA5}">
                      <a16:colId xmlns:a16="http://schemas.microsoft.com/office/drawing/2014/main" val="2176380722"/>
                    </a:ext>
                  </a:extLst>
                </a:gridCol>
                <a:gridCol w="1171548">
                  <a:extLst>
                    <a:ext uri="{9D8B030D-6E8A-4147-A177-3AD203B41FA5}">
                      <a16:colId xmlns:a16="http://schemas.microsoft.com/office/drawing/2014/main" val="3644569669"/>
                    </a:ext>
                  </a:extLst>
                </a:gridCol>
                <a:gridCol w="1385757">
                  <a:extLst>
                    <a:ext uri="{9D8B030D-6E8A-4147-A177-3AD203B41FA5}">
                      <a16:colId xmlns:a16="http://schemas.microsoft.com/office/drawing/2014/main" val="2725153145"/>
                    </a:ext>
                  </a:extLst>
                </a:gridCol>
                <a:gridCol w="1455826">
                  <a:extLst>
                    <a:ext uri="{9D8B030D-6E8A-4147-A177-3AD203B41FA5}">
                      <a16:colId xmlns:a16="http://schemas.microsoft.com/office/drawing/2014/main" val="3794914621"/>
                    </a:ext>
                  </a:extLst>
                </a:gridCol>
              </a:tblGrid>
              <a:tr h="438510">
                <a:tc>
                  <a:txBody>
                    <a:bodyPr/>
                    <a:lstStyle/>
                    <a:p>
                      <a:pPr algn="ctr" fontAlgn="b"/>
                      <a:endParaRPr lang="en-GB" sz="2500" b="0" i="0" u="none" strike="noStrike" baseline="0">
                        <a:solidFill>
                          <a:srgbClr val="000000"/>
                        </a:solidFill>
                        <a:effectLst/>
                        <a:latin typeface="Aharoni" panose="02010803020104030203" pitchFamily="2" charset="-79"/>
                      </a:endParaRPr>
                    </a:p>
                  </a:txBody>
                  <a:tcPr marL="8008" marR="8008" marT="8008" marB="0" anchor="b"/>
                </a:tc>
                <a:tc>
                  <a:txBody>
                    <a:bodyPr/>
                    <a:lstStyle/>
                    <a:p>
                      <a:pPr algn="ctr" fontAlgn="b"/>
                      <a:r>
                        <a:rPr lang="en-GB" sz="2500" b="1" u="none" strike="noStrike" baseline="0" dirty="0">
                          <a:solidFill>
                            <a:schemeClr val="accent2">
                              <a:lumMod val="20000"/>
                              <a:lumOff val="80000"/>
                            </a:schemeClr>
                          </a:solidFill>
                          <a:effectLst/>
                          <a:latin typeface="Aharoni" panose="02010803020104030203" pitchFamily="2" charset="-79"/>
                          <a:cs typeface="Aharoni" panose="02010803020104030203" pitchFamily="2" charset="-79"/>
                        </a:rPr>
                        <a:t>Min</a:t>
                      </a:r>
                      <a:endParaRPr lang="en-GB" sz="2500" b="1" i="0" u="none" strike="noStrike" baseline="0" dirty="0">
                        <a:solidFill>
                          <a:schemeClr val="accent2">
                            <a:lumMod val="20000"/>
                            <a:lumOff val="80000"/>
                          </a:schemeClr>
                        </a:solidFill>
                        <a:effectLst/>
                        <a:latin typeface="Aharoni" panose="02010803020104030203" pitchFamily="2" charset="-79"/>
                        <a:cs typeface="Aharoni" panose="02010803020104030203" pitchFamily="2" charset="-79"/>
                      </a:endParaRPr>
                    </a:p>
                  </a:txBody>
                  <a:tcPr marL="8008" marR="8008" marT="8008" marB="0" anchor="b"/>
                </a:tc>
                <a:tc>
                  <a:txBody>
                    <a:bodyPr/>
                    <a:lstStyle/>
                    <a:p>
                      <a:pPr algn="ctr" fontAlgn="b"/>
                      <a:r>
                        <a:rPr lang="en-GB" sz="2500" b="1" u="none" strike="noStrike" baseline="0" dirty="0">
                          <a:solidFill>
                            <a:schemeClr val="accent2">
                              <a:lumMod val="20000"/>
                              <a:lumOff val="80000"/>
                            </a:schemeClr>
                          </a:solidFill>
                          <a:effectLst/>
                          <a:latin typeface="Aharoni" panose="02010803020104030203" pitchFamily="2" charset="-79"/>
                          <a:cs typeface="Aharoni" panose="02010803020104030203" pitchFamily="2" charset="-79"/>
                        </a:rPr>
                        <a:t>Max</a:t>
                      </a:r>
                      <a:endParaRPr lang="en-GB" sz="2500" b="1" i="0" u="none" strike="noStrike" baseline="0" dirty="0">
                        <a:solidFill>
                          <a:schemeClr val="accent2">
                            <a:lumMod val="20000"/>
                            <a:lumOff val="80000"/>
                          </a:schemeClr>
                        </a:solidFill>
                        <a:effectLst/>
                        <a:latin typeface="Aharoni" panose="02010803020104030203" pitchFamily="2" charset="-79"/>
                        <a:cs typeface="Aharoni" panose="02010803020104030203" pitchFamily="2" charset="-79"/>
                      </a:endParaRPr>
                    </a:p>
                  </a:txBody>
                  <a:tcPr marL="8008" marR="8008" marT="8008" marB="0" anchor="b"/>
                </a:tc>
                <a:tc>
                  <a:txBody>
                    <a:bodyPr/>
                    <a:lstStyle/>
                    <a:p>
                      <a:pPr algn="ctr" fontAlgn="b"/>
                      <a:r>
                        <a:rPr lang="en-GB" sz="2500" b="1" u="none" strike="noStrike" baseline="0" dirty="0">
                          <a:solidFill>
                            <a:schemeClr val="accent2">
                              <a:lumMod val="20000"/>
                              <a:lumOff val="80000"/>
                            </a:schemeClr>
                          </a:solidFill>
                          <a:effectLst/>
                          <a:latin typeface="Aharoni" panose="02010803020104030203" pitchFamily="2" charset="-79"/>
                          <a:cs typeface="Aharoni" panose="02010803020104030203" pitchFamily="2" charset="-79"/>
                        </a:rPr>
                        <a:t>Average</a:t>
                      </a:r>
                      <a:endParaRPr lang="en-GB" sz="2500" b="1" i="0" u="none" strike="noStrike" baseline="0" dirty="0">
                        <a:solidFill>
                          <a:schemeClr val="accent2">
                            <a:lumMod val="20000"/>
                            <a:lumOff val="80000"/>
                          </a:schemeClr>
                        </a:solidFill>
                        <a:effectLst/>
                        <a:latin typeface="Aharoni" panose="02010803020104030203" pitchFamily="2" charset="-79"/>
                        <a:cs typeface="Aharoni" panose="02010803020104030203" pitchFamily="2" charset="-79"/>
                      </a:endParaRPr>
                    </a:p>
                  </a:txBody>
                  <a:tcPr marL="8008" marR="8008" marT="8008" marB="0" anchor="b"/>
                </a:tc>
                <a:extLst>
                  <a:ext uri="{0D108BD9-81ED-4DB2-BD59-A6C34878D82A}">
                    <a16:rowId xmlns:a16="http://schemas.microsoft.com/office/drawing/2014/main" val="756405493"/>
                  </a:ext>
                </a:extLst>
              </a:tr>
              <a:tr h="822886">
                <a:tc>
                  <a:txBody>
                    <a:bodyPr/>
                    <a:lstStyle/>
                    <a:p>
                      <a:pPr algn="ctr" fontAlgn="b"/>
                      <a:r>
                        <a:rPr lang="en-GB" sz="2500" b="1" u="none" strike="noStrike" baseline="0">
                          <a:solidFill>
                            <a:srgbClr val="000000"/>
                          </a:solidFill>
                          <a:effectLst/>
                          <a:latin typeface="Aharoni" panose="02010803020104030203" pitchFamily="2" charset="-79"/>
                          <a:cs typeface="Aharoni" panose="02010803020104030203" pitchFamily="2" charset="-79"/>
                        </a:rPr>
                        <a:t>Rental Duration</a:t>
                      </a:r>
                      <a:endParaRPr lang="en-GB" sz="2500" b="1" i="0" u="none" strike="noStrike" baseline="0">
                        <a:solidFill>
                          <a:srgbClr val="000000"/>
                        </a:solidFill>
                        <a:effectLst/>
                        <a:latin typeface="Aharoni" panose="02010803020104030203" pitchFamily="2" charset="-79"/>
                        <a:cs typeface="Aharoni" panose="02010803020104030203" pitchFamily="2" charset="-79"/>
                      </a:endParaRPr>
                    </a:p>
                  </a:txBody>
                  <a:tcPr marL="8008" marR="8008" marT="8008" marB="0" anchor="b"/>
                </a:tc>
                <a:tc>
                  <a:txBody>
                    <a:bodyPr/>
                    <a:lstStyle/>
                    <a:p>
                      <a:pPr algn="ctr" fontAlgn="b"/>
                      <a:r>
                        <a:rPr lang="en-GB" sz="3000" b="0" u="none" strike="noStrike" baseline="0">
                          <a:solidFill>
                            <a:srgbClr val="000000"/>
                          </a:solidFill>
                          <a:effectLst/>
                          <a:latin typeface="Aharoni" panose="02010803020104030203" pitchFamily="2" charset="-79"/>
                          <a:cs typeface="Aharoni" panose="02010803020104030203" pitchFamily="2" charset="-79"/>
                        </a:rPr>
                        <a:t>3</a:t>
                      </a:r>
                      <a:endParaRPr lang="en-GB" sz="3000" b="0" i="0" u="none" strike="noStrike" baseline="0">
                        <a:solidFill>
                          <a:srgbClr val="000000"/>
                        </a:solidFill>
                        <a:effectLst/>
                        <a:latin typeface="Aharoni" panose="02010803020104030203" pitchFamily="2" charset="-79"/>
                        <a:cs typeface="Aharoni" panose="02010803020104030203" pitchFamily="2" charset="-79"/>
                      </a:endParaRPr>
                    </a:p>
                  </a:txBody>
                  <a:tcPr marL="8008" marR="8008" marT="8008" marB="0" anchor="b"/>
                </a:tc>
                <a:tc>
                  <a:txBody>
                    <a:bodyPr/>
                    <a:lstStyle/>
                    <a:p>
                      <a:pPr algn="ctr" fontAlgn="b"/>
                      <a:r>
                        <a:rPr lang="en-GB" sz="3000" b="0" u="none" strike="noStrike" baseline="0">
                          <a:solidFill>
                            <a:srgbClr val="000000"/>
                          </a:solidFill>
                          <a:effectLst/>
                          <a:latin typeface="Aharoni" panose="02010803020104030203" pitchFamily="2" charset="-79"/>
                          <a:cs typeface="Aharoni" panose="02010803020104030203" pitchFamily="2" charset="-79"/>
                        </a:rPr>
                        <a:t>7</a:t>
                      </a:r>
                      <a:endParaRPr lang="en-GB" sz="3000" b="0" i="0" u="none" strike="noStrike" baseline="0">
                        <a:solidFill>
                          <a:srgbClr val="000000"/>
                        </a:solidFill>
                        <a:effectLst/>
                        <a:latin typeface="Aharoni" panose="02010803020104030203" pitchFamily="2" charset="-79"/>
                        <a:cs typeface="Aharoni" panose="02010803020104030203" pitchFamily="2" charset="-79"/>
                      </a:endParaRPr>
                    </a:p>
                  </a:txBody>
                  <a:tcPr marL="8008" marR="8008" marT="8008" marB="0" anchor="b"/>
                </a:tc>
                <a:tc>
                  <a:txBody>
                    <a:bodyPr/>
                    <a:lstStyle/>
                    <a:p>
                      <a:pPr algn="ctr" fontAlgn="b"/>
                      <a:r>
                        <a:rPr lang="en-GB" sz="3000" b="0" u="none" strike="noStrike" baseline="0">
                          <a:solidFill>
                            <a:srgbClr val="000000"/>
                          </a:solidFill>
                          <a:effectLst/>
                          <a:latin typeface="Aharoni" panose="02010803020104030203" pitchFamily="2" charset="-79"/>
                          <a:cs typeface="Aharoni" panose="02010803020104030203" pitchFamily="2" charset="-79"/>
                        </a:rPr>
                        <a:t>5</a:t>
                      </a:r>
                      <a:endParaRPr lang="en-GB" sz="3000" b="0" i="0" u="none" strike="noStrike" baseline="0">
                        <a:solidFill>
                          <a:srgbClr val="000000"/>
                        </a:solidFill>
                        <a:effectLst/>
                        <a:latin typeface="Aharoni" panose="02010803020104030203" pitchFamily="2" charset="-79"/>
                        <a:cs typeface="Aharoni" panose="02010803020104030203" pitchFamily="2" charset="-79"/>
                      </a:endParaRPr>
                    </a:p>
                  </a:txBody>
                  <a:tcPr marL="8008" marR="8008" marT="8008" marB="0" anchor="b"/>
                </a:tc>
                <a:extLst>
                  <a:ext uri="{0D108BD9-81ED-4DB2-BD59-A6C34878D82A}">
                    <a16:rowId xmlns:a16="http://schemas.microsoft.com/office/drawing/2014/main" val="3534309631"/>
                  </a:ext>
                </a:extLst>
              </a:tr>
              <a:tr h="515385">
                <a:tc>
                  <a:txBody>
                    <a:bodyPr/>
                    <a:lstStyle/>
                    <a:p>
                      <a:pPr algn="ctr" fontAlgn="b"/>
                      <a:r>
                        <a:rPr lang="en-GB" sz="2500" b="1" u="none" strike="noStrike" baseline="0">
                          <a:solidFill>
                            <a:srgbClr val="000000"/>
                          </a:solidFill>
                          <a:effectLst/>
                          <a:latin typeface="Aharoni" panose="02010803020104030203" pitchFamily="2" charset="-79"/>
                          <a:cs typeface="Aharoni" panose="02010803020104030203" pitchFamily="2" charset="-79"/>
                        </a:rPr>
                        <a:t>Rental Rate</a:t>
                      </a:r>
                      <a:endParaRPr lang="en-GB" sz="2500" b="1" i="0" u="none" strike="noStrike" baseline="0">
                        <a:solidFill>
                          <a:srgbClr val="000000"/>
                        </a:solidFill>
                        <a:effectLst/>
                        <a:latin typeface="Aharoni" panose="02010803020104030203" pitchFamily="2" charset="-79"/>
                        <a:cs typeface="Aharoni" panose="02010803020104030203" pitchFamily="2" charset="-79"/>
                      </a:endParaRPr>
                    </a:p>
                  </a:txBody>
                  <a:tcPr marL="8008" marR="8008" marT="8008" marB="0" anchor="b"/>
                </a:tc>
                <a:tc>
                  <a:txBody>
                    <a:bodyPr/>
                    <a:lstStyle/>
                    <a:p>
                      <a:pPr algn="ctr" fontAlgn="b"/>
                      <a:r>
                        <a:rPr lang="en-GB" sz="3000" b="0" u="none" strike="noStrike" baseline="0">
                          <a:solidFill>
                            <a:srgbClr val="000000"/>
                          </a:solidFill>
                          <a:effectLst/>
                          <a:latin typeface="Aharoni" panose="02010803020104030203" pitchFamily="2" charset="-79"/>
                          <a:cs typeface="Aharoni" panose="02010803020104030203" pitchFamily="2" charset="-79"/>
                        </a:rPr>
                        <a:t>$0.99</a:t>
                      </a:r>
                      <a:endParaRPr lang="en-GB" sz="3000" b="0" i="0" u="none" strike="noStrike" baseline="0">
                        <a:solidFill>
                          <a:srgbClr val="000000"/>
                        </a:solidFill>
                        <a:effectLst/>
                        <a:latin typeface="Aharoni" panose="02010803020104030203" pitchFamily="2" charset="-79"/>
                        <a:cs typeface="Aharoni" panose="02010803020104030203" pitchFamily="2" charset="-79"/>
                      </a:endParaRPr>
                    </a:p>
                  </a:txBody>
                  <a:tcPr marL="8008" marR="8008" marT="8008" marB="0" anchor="b"/>
                </a:tc>
                <a:tc>
                  <a:txBody>
                    <a:bodyPr/>
                    <a:lstStyle/>
                    <a:p>
                      <a:pPr algn="ctr" fontAlgn="b"/>
                      <a:r>
                        <a:rPr lang="en-GB" sz="3000" b="0" u="none" strike="noStrike" baseline="0">
                          <a:solidFill>
                            <a:srgbClr val="000000"/>
                          </a:solidFill>
                          <a:effectLst/>
                          <a:latin typeface="Aharoni" panose="02010803020104030203" pitchFamily="2" charset="-79"/>
                          <a:cs typeface="Aharoni" panose="02010803020104030203" pitchFamily="2" charset="-79"/>
                        </a:rPr>
                        <a:t>$4.99</a:t>
                      </a:r>
                      <a:endParaRPr lang="en-GB" sz="3000" b="0" i="0" u="none" strike="noStrike" baseline="0">
                        <a:solidFill>
                          <a:srgbClr val="000000"/>
                        </a:solidFill>
                        <a:effectLst/>
                        <a:latin typeface="Aharoni" panose="02010803020104030203" pitchFamily="2" charset="-79"/>
                        <a:cs typeface="Aharoni" panose="02010803020104030203" pitchFamily="2" charset="-79"/>
                      </a:endParaRPr>
                    </a:p>
                  </a:txBody>
                  <a:tcPr marL="8008" marR="8008" marT="8008" marB="0" anchor="b"/>
                </a:tc>
                <a:tc>
                  <a:txBody>
                    <a:bodyPr/>
                    <a:lstStyle/>
                    <a:p>
                      <a:pPr algn="ctr" fontAlgn="b"/>
                      <a:r>
                        <a:rPr lang="en-GB" sz="3000" b="0" u="none" strike="noStrike" baseline="0">
                          <a:solidFill>
                            <a:srgbClr val="000000"/>
                          </a:solidFill>
                          <a:effectLst/>
                          <a:latin typeface="Aharoni" panose="02010803020104030203" pitchFamily="2" charset="-79"/>
                          <a:cs typeface="Aharoni" panose="02010803020104030203" pitchFamily="2" charset="-79"/>
                        </a:rPr>
                        <a:t>$2.99</a:t>
                      </a:r>
                      <a:endParaRPr lang="en-GB" sz="3000" b="0" i="0" u="none" strike="noStrike" baseline="0">
                        <a:solidFill>
                          <a:srgbClr val="000000"/>
                        </a:solidFill>
                        <a:effectLst/>
                        <a:latin typeface="Aharoni" panose="02010803020104030203" pitchFamily="2" charset="-79"/>
                        <a:cs typeface="Aharoni" panose="02010803020104030203" pitchFamily="2" charset="-79"/>
                      </a:endParaRPr>
                    </a:p>
                  </a:txBody>
                  <a:tcPr marL="8008" marR="8008" marT="8008" marB="0" anchor="b"/>
                </a:tc>
                <a:extLst>
                  <a:ext uri="{0D108BD9-81ED-4DB2-BD59-A6C34878D82A}">
                    <a16:rowId xmlns:a16="http://schemas.microsoft.com/office/drawing/2014/main" val="3574669017"/>
                  </a:ext>
                </a:extLst>
              </a:tr>
              <a:tr h="822886">
                <a:tc>
                  <a:txBody>
                    <a:bodyPr/>
                    <a:lstStyle/>
                    <a:p>
                      <a:pPr algn="ctr" fontAlgn="b"/>
                      <a:r>
                        <a:rPr lang="en-GB" sz="2500" b="1" u="none" strike="noStrike" baseline="0">
                          <a:solidFill>
                            <a:srgbClr val="000000"/>
                          </a:solidFill>
                          <a:effectLst/>
                          <a:latin typeface="Aharoni" panose="02010803020104030203" pitchFamily="2" charset="-79"/>
                          <a:cs typeface="Aharoni" panose="02010803020104030203" pitchFamily="2" charset="-79"/>
                        </a:rPr>
                        <a:t>Replacement Cost</a:t>
                      </a:r>
                      <a:endParaRPr lang="en-GB" sz="2500" b="1" i="0" u="none" strike="noStrike" baseline="0">
                        <a:solidFill>
                          <a:srgbClr val="000000"/>
                        </a:solidFill>
                        <a:effectLst/>
                        <a:latin typeface="Aharoni" panose="02010803020104030203" pitchFamily="2" charset="-79"/>
                        <a:cs typeface="Aharoni" panose="02010803020104030203" pitchFamily="2" charset="-79"/>
                      </a:endParaRPr>
                    </a:p>
                  </a:txBody>
                  <a:tcPr marL="8008" marR="8008" marT="8008" marB="0" anchor="b"/>
                </a:tc>
                <a:tc>
                  <a:txBody>
                    <a:bodyPr/>
                    <a:lstStyle/>
                    <a:p>
                      <a:pPr algn="ctr" fontAlgn="b"/>
                      <a:r>
                        <a:rPr lang="en-GB" sz="3000" b="0" u="none" strike="noStrike" baseline="0">
                          <a:solidFill>
                            <a:srgbClr val="000000"/>
                          </a:solidFill>
                          <a:effectLst/>
                          <a:latin typeface="Aharoni" panose="02010803020104030203" pitchFamily="2" charset="-79"/>
                          <a:cs typeface="Aharoni" panose="02010803020104030203" pitchFamily="2" charset="-79"/>
                        </a:rPr>
                        <a:t>$9.99</a:t>
                      </a:r>
                      <a:endParaRPr lang="en-GB" sz="3000" b="0" i="0" u="none" strike="noStrike" baseline="0">
                        <a:solidFill>
                          <a:srgbClr val="000000"/>
                        </a:solidFill>
                        <a:effectLst/>
                        <a:latin typeface="Aharoni" panose="02010803020104030203" pitchFamily="2" charset="-79"/>
                        <a:cs typeface="Aharoni" panose="02010803020104030203" pitchFamily="2" charset="-79"/>
                      </a:endParaRPr>
                    </a:p>
                  </a:txBody>
                  <a:tcPr marL="8008" marR="8008" marT="8008" marB="0" anchor="b"/>
                </a:tc>
                <a:tc>
                  <a:txBody>
                    <a:bodyPr/>
                    <a:lstStyle/>
                    <a:p>
                      <a:pPr algn="ctr" fontAlgn="b"/>
                      <a:r>
                        <a:rPr lang="en-GB" sz="3000" b="0" u="none" strike="noStrike" baseline="0" dirty="0">
                          <a:solidFill>
                            <a:srgbClr val="000000"/>
                          </a:solidFill>
                          <a:effectLst/>
                          <a:latin typeface="Aharoni" panose="02010803020104030203" pitchFamily="2" charset="-79"/>
                          <a:cs typeface="Aharoni" panose="02010803020104030203" pitchFamily="2" charset="-79"/>
                        </a:rPr>
                        <a:t>$29.99</a:t>
                      </a:r>
                      <a:endParaRPr lang="en-GB" sz="3000" b="0" i="0" u="none" strike="noStrike" baseline="0" dirty="0">
                        <a:solidFill>
                          <a:srgbClr val="000000"/>
                        </a:solidFill>
                        <a:effectLst/>
                        <a:latin typeface="Aharoni" panose="02010803020104030203" pitchFamily="2" charset="-79"/>
                        <a:cs typeface="Aharoni" panose="02010803020104030203" pitchFamily="2" charset="-79"/>
                      </a:endParaRPr>
                    </a:p>
                  </a:txBody>
                  <a:tcPr marL="8008" marR="8008" marT="8008" marB="0" anchor="b"/>
                </a:tc>
                <a:tc>
                  <a:txBody>
                    <a:bodyPr/>
                    <a:lstStyle/>
                    <a:p>
                      <a:pPr algn="ctr" fontAlgn="b"/>
                      <a:r>
                        <a:rPr lang="en-GB" sz="3000" b="0" u="none" strike="noStrike" baseline="0" dirty="0">
                          <a:solidFill>
                            <a:srgbClr val="000000"/>
                          </a:solidFill>
                          <a:effectLst/>
                          <a:latin typeface="Aharoni" panose="02010803020104030203" pitchFamily="2" charset="-79"/>
                          <a:cs typeface="Aharoni" panose="02010803020104030203" pitchFamily="2" charset="-79"/>
                        </a:rPr>
                        <a:t>$19.98</a:t>
                      </a:r>
                      <a:endParaRPr lang="en-GB" sz="3000" b="0" i="0" u="none" strike="noStrike" baseline="0" dirty="0">
                        <a:solidFill>
                          <a:srgbClr val="000000"/>
                        </a:solidFill>
                        <a:effectLst/>
                        <a:latin typeface="Aharoni" panose="02010803020104030203" pitchFamily="2" charset="-79"/>
                        <a:cs typeface="Aharoni" panose="02010803020104030203" pitchFamily="2" charset="-79"/>
                      </a:endParaRPr>
                    </a:p>
                  </a:txBody>
                  <a:tcPr marL="8008" marR="8008" marT="8008" marB="0" anchor="b"/>
                </a:tc>
                <a:extLst>
                  <a:ext uri="{0D108BD9-81ED-4DB2-BD59-A6C34878D82A}">
                    <a16:rowId xmlns:a16="http://schemas.microsoft.com/office/drawing/2014/main" val="2578798113"/>
                  </a:ext>
                </a:extLst>
              </a:tr>
            </a:tbl>
          </a:graphicData>
        </a:graphic>
      </p:graphicFrame>
    </p:spTree>
    <p:extLst>
      <p:ext uri="{BB962C8B-B14F-4D97-AF65-F5344CB8AC3E}">
        <p14:creationId xmlns:p14="http://schemas.microsoft.com/office/powerpoint/2010/main" val="3169101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889608" y="328191"/>
            <a:ext cx="4403596" cy="4058751"/>
          </a:xfrm>
        </p:spPr>
        <p:txBody>
          <a:bodyPr anchor="t">
            <a:normAutofit/>
          </a:bodyPr>
          <a:lstStyle/>
          <a:p>
            <a:pPr marL="36900" indent="0">
              <a:buNone/>
            </a:pPr>
            <a:r>
              <a:rPr lang="en-US" sz="3600" dirty="0">
                <a:latin typeface="Aharoni" panose="02010803020104030203" pitchFamily="2" charset="-79"/>
                <a:cs typeface="Aharoni" panose="02010803020104030203" pitchFamily="2" charset="-79"/>
              </a:rPr>
              <a:t>Which movies contributed the most/least to revenue gain?</a:t>
            </a:r>
          </a:p>
        </p:txBody>
      </p:sp>
      <p:pic>
        <p:nvPicPr>
          <p:cNvPr id="6" name="Picture 5" descr="Film reel and slate">
            <a:extLst>
              <a:ext uri="{FF2B5EF4-FFF2-40B4-BE49-F238E27FC236}">
                <a16:creationId xmlns:a16="http://schemas.microsoft.com/office/drawing/2014/main" id="{889436B3-229F-541B-269E-1C96B6E97902}"/>
              </a:ext>
            </a:extLst>
          </p:cNvPr>
          <p:cNvPicPr>
            <a:picLocks noChangeAspect="1"/>
          </p:cNvPicPr>
          <p:nvPr/>
        </p:nvPicPr>
        <p:blipFill>
          <a:blip r:embed="rId7"/>
          <a:stretch>
            <a:fillRect/>
          </a:stretch>
        </p:blipFill>
        <p:spPr>
          <a:xfrm>
            <a:off x="7094393" y="3864927"/>
            <a:ext cx="3780436" cy="2523367"/>
          </a:xfrm>
          <a:prstGeom prst="rect">
            <a:avLst/>
          </a:prstGeom>
        </p:spPr>
      </p:pic>
    </p:spTree>
    <p:extLst>
      <p:ext uri="{BB962C8B-B14F-4D97-AF65-F5344CB8AC3E}">
        <p14:creationId xmlns:p14="http://schemas.microsoft.com/office/powerpoint/2010/main" val="4063686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B94A4-68D8-C458-A7BE-1AC292BC9522}"/>
              </a:ext>
            </a:extLst>
          </p:cNvPr>
          <p:cNvSpPr>
            <a:spLocks noGrp="1"/>
          </p:cNvSpPr>
          <p:nvPr>
            <p:ph type="title"/>
          </p:nvPr>
        </p:nvSpPr>
        <p:spPr>
          <a:xfrm>
            <a:off x="913795" y="478971"/>
            <a:ext cx="10353762" cy="970450"/>
          </a:xfrm>
        </p:spPr>
        <p:txBody>
          <a:bodyPr>
            <a:noAutofit/>
          </a:bodyPr>
          <a:lstStyle/>
          <a:p>
            <a:pPr algn="l"/>
            <a:r>
              <a:rPr lang="en-GB" sz="2000" dirty="0">
                <a:latin typeface="Aharoni" panose="02010803020104030203" pitchFamily="2" charset="-79"/>
                <a:cs typeface="Aharoni" panose="02010803020104030203" pitchFamily="2" charset="-79"/>
              </a:rPr>
              <a:t>There are no key identifiable drivers behind the highest and lowest revenue generating movies such as Genre or Rating.</a:t>
            </a:r>
            <a:br>
              <a:rPr lang="en-GB" sz="2000" dirty="0">
                <a:latin typeface="Aharoni" panose="02010803020104030203" pitchFamily="2" charset="-79"/>
                <a:cs typeface="Aharoni" panose="02010803020104030203" pitchFamily="2" charset="-79"/>
              </a:rPr>
            </a:br>
            <a:br>
              <a:rPr lang="en-GB" sz="2000" dirty="0">
                <a:latin typeface="Aharoni" panose="02010803020104030203" pitchFamily="2" charset="-79"/>
                <a:cs typeface="Aharoni" panose="02010803020104030203" pitchFamily="2" charset="-79"/>
              </a:rPr>
            </a:br>
            <a:r>
              <a:rPr lang="en-GB" sz="2000" dirty="0">
                <a:latin typeface="Aharoni" panose="02010803020104030203" pitchFamily="2" charset="-79"/>
                <a:cs typeface="Aharoni" panose="02010803020104030203" pitchFamily="2" charset="-79"/>
              </a:rPr>
              <a:t>The percentage of revenue from the top </a:t>
            </a:r>
            <a:r>
              <a:rPr lang="en-GB" sz="2400" dirty="0">
                <a:latin typeface="Aharoni" panose="02010803020104030203" pitchFamily="2" charset="-79"/>
                <a:cs typeface="Aharoni" panose="02010803020104030203" pitchFamily="2" charset="-79"/>
              </a:rPr>
              <a:t>10 </a:t>
            </a:r>
            <a:r>
              <a:rPr lang="en-GB" sz="2000" dirty="0">
                <a:latin typeface="Aharoni" panose="02010803020104030203" pitchFamily="2" charset="-79"/>
                <a:cs typeface="Aharoni" panose="02010803020104030203" pitchFamily="2" charset="-79"/>
              </a:rPr>
              <a:t>movies is small meaning we are not heavily reliant on certain titles to drive revenue. </a:t>
            </a:r>
          </a:p>
        </p:txBody>
      </p:sp>
      <p:sp>
        <p:nvSpPr>
          <p:cNvPr id="3" name="Text Placeholder 2">
            <a:extLst>
              <a:ext uri="{FF2B5EF4-FFF2-40B4-BE49-F238E27FC236}">
                <a16:creationId xmlns:a16="http://schemas.microsoft.com/office/drawing/2014/main" id="{CCBD8622-D45F-ABA3-5E4E-0E83914A3DB9}"/>
              </a:ext>
            </a:extLst>
          </p:cNvPr>
          <p:cNvSpPr>
            <a:spLocks noGrp="1"/>
          </p:cNvSpPr>
          <p:nvPr>
            <p:ph type="body" idx="1"/>
          </p:nvPr>
        </p:nvSpPr>
        <p:spPr/>
        <p:txBody>
          <a:bodyPr/>
          <a:lstStyle/>
          <a:p>
            <a:r>
              <a:rPr lang="en-GB" dirty="0">
                <a:latin typeface="Aharoni" panose="02010803020104030203" pitchFamily="2" charset="-79"/>
                <a:cs typeface="Aharoni" panose="02010803020104030203" pitchFamily="2" charset="-79"/>
              </a:rPr>
              <a:t>Top </a:t>
            </a:r>
            <a:r>
              <a:rPr lang="en-GB" sz="3200" dirty="0">
                <a:latin typeface="Aharoni" panose="02010803020104030203" pitchFamily="2" charset="-79"/>
                <a:cs typeface="Aharoni" panose="02010803020104030203" pitchFamily="2" charset="-79"/>
              </a:rPr>
              <a:t>10</a:t>
            </a:r>
            <a:r>
              <a:rPr lang="en-GB" dirty="0">
                <a:latin typeface="Aharoni" panose="02010803020104030203" pitchFamily="2" charset="-79"/>
                <a:cs typeface="Aharoni" panose="02010803020104030203" pitchFamily="2" charset="-79"/>
              </a:rPr>
              <a:t> Movies</a:t>
            </a:r>
          </a:p>
        </p:txBody>
      </p:sp>
      <p:sp>
        <p:nvSpPr>
          <p:cNvPr id="5" name="Text Placeholder 4">
            <a:extLst>
              <a:ext uri="{FF2B5EF4-FFF2-40B4-BE49-F238E27FC236}">
                <a16:creationId xmlns:a16="http://schemas.microsoft.com/office/drawing/2014/main" id="{2B0380CB-E415-5D8E-3667-EFB05D01A963}"/>
              </a:ext>
            </a:extLst>
          </p:cNvPr>
          <p:cNvSpPr>
            <a:spLocks noGrp="1"/>
          </p:cNvSpPr>
          <p:nvPr>
            <p:ph type="body" sz="quarter" idx="3"/>
          </p:nvPr>
        </p:nvSpPr>
        <p:spPr/>
        <p:txBody>
          <a:bodyPr/>
          <a:lstStyle/>
          <a:p>
            <a:r>
              <a:rPr lang="en-GB" dirty="0">
                <a:latin typeface="Aharoni" panose="02010803020104030203" pitchFamily="2" charset="-79"/>
                <a:cs typeface="Aharoni" panose="02010803020104030203" pitchFamily="2" charset="-79"/>
              </a:rPr>
              <a:t>Bottom </a:t>
            </a:r>
            <a:r>
              <a:rPr lang="en-GB" sz="3200" dirty="0">
                <a:latin typeface="Aharoni" panose="02010803020104030203" pitchFamily="2" charset="-79"/>
                <a:cs typeface="Aharoni" panose="02010803020104030203" pitchFamily="2" charset="-79"/>
              </a:rPr>
              <a:t>10 </a:t>
            </a:r>
            <a:r>
              <a:rPr lang="en-GB" dirty="0">
                <a:latin typeface="Aharoni" panose="02010803020104030203" pitchFamily="2" charset="-79"/>
                <a:cs typeface="Aharoni" panose="02010803020104030203" pitchFamily="2" charset="-79"/>
              </a:rPr>
              <a:t>Movies</a:t>
            </a:r>
          </a:p>
        </p:txBody>
      </p:sp>
      <p:graphicFrame>
        <p:nvGraphicFramePr>
          <p:cNvPr id="19" name="Table 19">
            <a:extLst>
              <a:ext uri="{FF2B5EF4-FFF2-40B4-BE49-F238E27FC236}">
                <a16:creationId xmlns:a16="http://schemas.microsoft.com/office/drawing/2014/main" id="{EC38BDAC-CD4D-0E0E-70E9-C85F76D280FE}"/>
              </a:ext>
            </a:extLst>
          </p:cNvPr>
          <p:cNvGraphicFramePr>
            <a:graphicFrameLocks noGrp="1"/>
          </p:cNvGraphicFramePr>
          <p:nvPr>
            <p:ph sz="quarter" idx="4"/>
            <p:extLst>
              <p:ext uri="{D42A27DB-BD31-4B8C-83A1-F6EECF244321}">
                <p14:modId xmlns:p14="http://schemas.microsoft.com/office/powerpoint/2010/main" val="2587473639"/>
              </p:ext>
            </p:extLst>
          </p:nvPr>
        </p:nvGraphicFramePr>
        <p:xfrm>
          <a:off x="6363166" y="2702103"/>
          <a:ext cx="4779960" cy="3847318"/>
        </p:xfrm>
        <a:graphic>
          <a:graphicData uri="http://schemas.openxmlformats.org/drawingml/2006/table">
            <a:tbl>
              <a:tblPr firstRow="1" bandRow="1">
                <a:tableStyleId>{073A0DAA-6AF3-43AB-8588-CEC1D06C72B9}</a:tableStyleId>
              </a:tblPr>
              <a:tblGrid>
                <a:gridCol w="796660">
                  <a:extLst>
                    <a:ext uri="{9D8B030D-6E8A-4147-A177-3AD203B41FA5}">
                      <a16:colId xmlns:a16="http://schemas.microsoft.com/office/drawing/2014/main" val="3118549923"/>
                    </a:ext>
                  </a:extLst>
                </a:gridCol>
                <a:gridCol w="796660">
                  <a:extLst>
                    <a:ext uri="{9D8B030D-6E8A-4147-A177-3AD203B41FA5}">
                      <a16:colId xmlns:a16="http://schemas.microsoft.com/office/drawing/2014/main" val="1172447164"/>
                    </a:ext>
                  </a:extLst>
                </a:gridCol>
                <a:gridCol w="796660">
                  <a:extLst>
                    <a:ext uri="{9D8B030D-6E8A-4147-A177-3AD203B41FA5}">
                      <a16:colId xmlns:a16="http://schemas.microsoft.com/office/drawing/2014/main" val="3576554342"/>
                    </a:ext>
                  </a:extLst>
                </a:gridCol>
                <a:gridCol w="796660">
                  <a:extLst>
                    <a:ext uri="{9D8B030D-6E8A-4147-A177-3AD203B41FA5}">
                      <a16:colId xmlns:a16="http://schemas.microsoft.com/office/drawing/2014/main" val="3576527210"/>
                    </a:ext>
                  </a:extLst>
                </a:gridCol>
                <a:gridCol w="796660">
                  <a:extLst>
                    <a:ext uri="{9D8B030D-6E8A-4147-A177-3AD203B41FA5}">
                      <a16:colId xmlns:a16="http://schemas.microsoft.com/office/drawing/2014/main" val="3330816043"/>
                    </a:ext>
                  </a:extLst>
                </a:gridCol>
                <a:gridCol w="796660">
                  <a:extLst>
                    <a:ext uri="{9D8B030D-6E8A-4147-A177-3AD203B41FA5}">
                      <a16:colId xmlns:a16="http://schemas.microsoft.com/office/drawing/2014/main" val="2748519888"/>
                    </a:ext>
                  </a:extLst>
                </a:gridCol>
              </a:tblGrid>
              <a:tr h="344953">
                <a:tc>
                  <a:txBody>
                    <a:bodyPr/>
                    <a:lstStyle/>
                    <a:p>
                      <a:pPr algn="ctr" fontAlgn="b"/>
                      <a:r>
                        <a:rPr lang="en-GB" sz="1100" b="1" i="0" u="none" strike="noStrike" dirty="0">
                          <a:solidFill>
                            <a:schemeClr val="tx1"/>
                          </a:solidFill>
                          <a:effectLst/>
                          <a:latin typeface="Calibri" panose="020F0502020204030204" pitchFamily="34" charset="0"/>
                        </a:rPr>
                        <a:t>Movie Title</a:t>
                      </a:r>
                    </a:p>
                  </a:txBody>
                  <a:tcPr marL="6350" marR="6350" marT="6350" marB="0" anchor="b"/>
                </a:tc>
                <a:tc>
                  <a:txBody>
                    <a:bodyPr/>
                    <a:lstStyle/>
                    <a:p>
                      <a:pPr algn="ctr" fontAlgn="b"/>
                      <a:r>
                        <a:rPr lang="en-GB" sz="1100" b="1" i="0" u="none" strike="noStrike" dirty="0">
                          <a:solidFill>
                            <a:schemeClr val="tx1"/>
                          </a:solidFill>
                          <a:effectLst/>
                          <a:latin typeface="Calibri" panose="020F0502020204030204" pitchFamily="34" charset="0"/>
                        </a:rPr>
                        <a:t>Genre</a:t>
                      </a:r>
                    </a:p>
                  </a:txBody>
                  <a:tcPr marL="6350" marR="6350" marT="6350" marB="0" anchor="b"/>
                </a:tc>
                <a:tc>
                  <a:txBody>
                    <a:bodyPr/>
                    <a:lstStyle/>
                    <a:p>
                      <a:pPr algn="ctr" fontAlgn="b"/>
                      <a:r>
                        <a:rPr lang="en-GB" sz="1100" b="1" i="0" u="none" strike="noStrike" dirty="0">
                          <a:solidFill>
                            <a:schemeClr val="tx1"/>
                          </a:solidFill>
                          <a:effectLst/>
                          <a:latin typeface="Calibri" panose="020F0502020204030204" pitchFamily="34" charset="0"/>
                        </a:rPr>
                        <a:t>Rating</a:t>
                      </a:r>
                    </a:p>
                  </a:txBody>
                  <a:tcPr marL="6350" marR="6350" marT="6350" marB="0" anchor="b"/>
                </a:tc>
                <a:tc>
                  <a:txBody>
                    <a:bodyPr/>
                    <a:lstStyle/>
                    <a:p>
                      <a:pPr algn="ctr" fontAlgn="b"/>
                      <a:r>
                        <a:rPr lang="en-GB" sz="1100" b="1" i="0" u="none" strike="noStrike" dirty="0">
                          <a:solidFill>
                            <a:schemeClr val="tx1"/>
                          </a:solidFill>
                          <a:effectLst/>
                          <a:latin typeface="Calibri" panose="020F0502020204030204" pitchFamily="34" charset="0"/>
                        </a:rPr>
                        <a:t>Total Revenue</a:t>
                      </a:r>
                    </a:p>
                  </a:txBody>
                  <a:tcPr marL="6350" marR="6350" marT="6350" marB="0" anchor="b"/>
                </a:tc>
                <a:tc>
                  <a:txBody>
                    <a:bodyPr/>
                    <a:lstStyle/>
                    <a:p>
                      <a:pPr algn="ctr" fontAlgn="b"/>
                      <a:r>
                        <a:rPr lang="en-GB" sz="1100" b="1" i="0" u="none" strike="noStrike" dirty="0">
                          <a:solidFill>
                            <a:schemeClr val="tx1"/>
                          </a:solidFill>
                          <a:effectLst/>
                          <a:latin typeface="Calibri" panose="020F0502020204030204" pitchFamily="34" charset="0"/>
                        </a:rPr>
                        <a:t>Percentage of Revenue</a:t>
                      </a:r>
                    </a:p>
                  </a:txBody>
                  <a:tcPr marL="6350" marR="6350" marT="6350" marB="0" anchor="b"/>
                </a:tc>
                <a:tc>
                  <a:txBody>
                    <a:bodyPr/>
                    <a:lstStyle/>
                    <a:p>
                      <a:pPr algn="ctr" fontAlgn="b"/>
                      <a:r>
                        <a:rPr lang="en-GB" sz="1100" b="1" i="0" u="none" strike="noStrike" dirty="0">
                          <a:solidFill>
                            <a:schemeClr val="tx1"/>
                          </a:solidFill>
                          <a:effectLst/>
                          <a:latin typeface="Calibri" panose="020F0502020204030204" pitchFamily="34" charset="0"/>
                        </a:rPr>
                        <a:t>Count of Rentals</a:t>
                      </a:r>
                    </a:p>
                  </a:txBody>
                  <a:tcPr marL="6350" marR="6350" marT="6350" marB="0" anchor="b"/>
                </a:tc>
                <a:extLst>
                  <a:ext uri="{0D108BD9-81ED-4DB2-BD59-A6C34878D82A}">
                    <a16:rowId xmlns:a16="http://schemas.microsoft.com/office/drawing/2014/main" val="1723789622"/>
                  </a:ext>
                </a:extLst>
              </a:tr>
              <a:tr h="344953">
                <a:tc>
                  <a:txBody>
                    <a:bodyPr/>
                    <a:lstStyle/>
                    <a:p>
                      <a:pPr algn="ctr" fontAlgn="b"/>
                      <a:r>
                        <a:rPr lang="en-GB" sz="1100" b="1" i="0" u="none" strike="noStrike" dirty="0">
                          <a:solidFill>
                            <a:srgbClr val="000000"/>
                          </a:solidFill>
                          <a:effectLst/>
                          <a:latin typeface="Calibri" panose="020F0502020204030204" pitchFamily="34" charset="0"/>
                        </a:rPr>
                        <a:t>Oklahoma Jumanji</a:t>
                      </a:r>
                    </a:p>
                  </a:txBody>
                  <a:tcPr marL="6350" marR="6350" marT="6350" marB="0" anchor="b"/>
                </a:tc>
                <a:tc>
                  <a:txBody>
                    <a:bodyPr/>
                    <a:lstStyle/>
                    <a:p>
                      <a:pPr algn="ctr" fontAlgn="b"/>
                      <a:r>
                        <a:rPr lang="en-GB" sz="1100" b="0" i="0" u="none" strike="noStrike" dirty="0">
                          <a:solidFill>
                            <a:srgbClr val="000000"/>
                          </a:solidFill>
                          <a:effectLst/>
                          <a:latin typeface="Calibri" panose="020F0502020204030204" pitchFamily="34" charset="0"/>
                        </a:rPr>
                        <a:t>New</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PG</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 $           5.94 </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0.01%</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6</a:t>
                      </a:r>
                    </a:p>
                  </a:txBody>
                  <a:tcPr marL="6350" marR="6350" marT="6350" marB="0" anchor="b"/>
                </a:tc>
                <a:extLst>
                  <a:ext uri="{0D108BD9-81ED-4DB2-BD59-A6C34878D82A}">
                    <a16:rowId xmlns:a16="http://schemas.microsoft.com/office/drawing/2014/main" val="3391299071"/>
                  </a:ext>
                </a:extLst>
              </a:tr>
              <a:tr h="344953">
                <a:tc>
                  <a:txBody>
                    <a:bodyPr/>
                    <a:lstStyle/>
                    <a:p>
                      <a:pPr algn="ctr" fontAlgn="b"/>
                      <a:r>
                        <a:rPr lang="en-GB" sz="1100" b="1" i="0" u="none" strike="noStrike">
                          <a:solidFill>
                            <a:srgbClr val="000000"/>
                          </a:solidFill>
                          <a:effectLst/>
                          <a:latin typeface="Calibri" panose="020F0502020204030204" pitchFamily="34" charset="0"/>
                        </a:rPr>
                        <a:t>Duffel Apocalypse</a:t>
                      </a:r>
                    </a:p>
                  </a:txBody>
                  <a:tcPr marL="6350" marR="6350" marT="6350" marB="0" anchor="b"/>
                </a:tc>
                <a:tc>
                  <a:txBody>
                    <a:bodyPr/>
                    <a:lstStyle/>
                    <a:p>
                      <a:pPr algn="ctr" fontAlgn="b"/>
                      <a:r>
                        <a:rPr lang="en-GB" sz="1100" b="0" i="0" u="none" strike="noStrike" dirty="0">
                          <a:solidFill>
                            <a:srgbClr val="000000"/>
                          </a:solidFill>
                          <a:effectLst/>
                          <a:latin typeface="Calibri" panose="020F0502020204030204" pitchFamily="34" charset="0"/>
                        </a:rPr>
                        <a:t>Documentary</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G</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 $           5.94 </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0.01%</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6</a:t>
                      </a:r>
                    </a:p>
                  </a:txBody>
                  <a:tcPr marL="6350" marR="6350" marT="6350" marB="0" anchor="b"/>
                </a:tc>
                <a:extLst>
                  <a:ext uri="{0D108BD9-81ED-4DB2-BD59-A6C34878D82A}">
                    <a16:rowId xmlns:a16="http://schemas.microsoft.com/office/drawing/2014/main" val="3235366535"/>
                  </a:ext>
                </a:extLst>
              </a:tr>
              <a:tr h="273585">
                <a:tc>
                  <a:txBody>
                    <a:bodyPr/>
                    <a:lstStyle/>
                    <a:p>
                      <a:pPr algn="ctr" fontAlgn="b"/>
                      <a:r>
                        <a:rPr lang="en-GB" sz="1100" b="1" i="0" u="none" strike="noStrike">
                          <a:solidFill>
                            <a:srgbClr val="000000"/>
                          </a:solidFill>
                          <a:effectLst/>
                          <a:latin typeface="Calibri" panose="020F0502020204030204" pitchFamily="34" charset="0"/>
                        </a:rPr>
                        <a:t>Texas Watch</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Horror</a:t>
                      </a:r>
                    </a:p>
                  </a:txBody>
                  <a:tcPr marL="6350" marR="6350" marT="6350" marB="0" anchor="b"/>
                </a:tc>
                <a:tc>
                  <a:txBody>
                    <a:bodyPr/>
                    <a:lstStyle/>
                    <a:p>
                      <a:pPr algn="ctr" fontAlgn="b"/>
                      <a:r>
                        <a:rPr lang="en-GB" sz="1100" b="0" i="0" u="none" strike="noStrike" dirty="0">
                          <a:solidFill>
                            <a:srgbClr val="000000"/>
                          </a:solidFill>
                          <a:effectLst/>
                          <a:latin typeface="Calibri" panose="020F0502020204030204" pitchFamily="34" charset="0"/>
                        </a:rPr>
                        <a:t>NC-17</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 $           5.94 </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0.01%</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6</a:t>
                      </a:r>
                    </a:p>
                  </a:txBody>
                  <a:tcPr marL="6350" marR="6350" marT="6350" marB="0" anchor="b"/>
                </a:tc>
                <a:extLst>
                  <a:ext uri="{0D108BD9-81ED-4DB2-BD59-A6C34878D82A}">
                    <a16:rowId xmlns:a16="http://schemas.microsoft.com/office/drawing/2014/main" val="111588964"/>
                  </a:ext>
                </a:extLst>
              </a:tr>
              <a:tr h="344953">
                <a:tc>
                  <a:txBody>
                    <a:bodyPr/>
                    <a:lstStyle/>
                    <a:p>
                      <a:pPr algn="ctr" fontAlgn="b"/>
                      <a:r>
                        <a:rPr lang="en-GB" sz="1100" b="1" i="0" u="none" strike="noStrike">
                          <a:solidFill>
                            <a:srgbClr val="000000"/>
                          </a:solidFill>
                          <a:effectLst/>
                          <a:latin typeface="Calibri" panose="020F0502020204030204" pitchFamily="34" charset="0"/>
                        </a:rPr>
                        <a:t>Freedom Cleopatra</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Comedy</a:t>
                      </a:r>
                    </a:p>
                  </a:txBody>
                  <a:tcPr marL="6350" marR="6350" marT="6350" marB="0" anchor="b"/>
                </a:tc>
                <a:tc>
                  <a:txBody>
                    <a:bodyPr/>
                    <a:lstStyle/>
                    <a:p>
                      <a:pPr algn="ctr" fontAlgn="b"/>
                      <a:r>
                        <a:rPr lang="en-GB" sz="1100" b="0" i="0" u="none" strike="noStrike" dirty="0">
                          <a:solidFill>
                            <a:srgbClr val="000000"/>
                          </a:solidFill>
                          <a:effectLst/>
                          <a:latin typeface="Calibri" panose="020F0502020204030204" pitchFamily="34" charset="0"/>
                        </a:rPr>
                        <a:t>PG-13</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 $           5.95 </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0.01%</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5</a:t>
                      </a:r>
                    </a:p>
                  </a:txBody>
                  <a:tcPr marL="6350" marR="6350" marT="6350" marB="0" anchor="b"/>
                </a:tc>
                <a:extLst>
                  <a:ext uri="{0D108BD9-81ED-4DB2-BD59-A6C34878D82A}">
                    <a16:rowId xmlns:a16="http://schemas.microsoft.com/office/drawing/2014/main" val="745200224"/>
                  </a:ext>
                </a:extLst>
              </a:tr>
              <a:tr h="273585">
                <a:tc>
                  <a:txBody>
                    <a:bodyPr/>
                    <a:lstStyle/>
                    <a:p>
                      <a:pPr algn="ctr" fontAlgn="b"/>
                      <a:r>
                        <a:rPr lang="en-GB" sz="1100" b="1" i="0" u="none" strike="noStrike">
                          <a:solidFill>
                            <a:srgbClr val="000000"/>
                          </a:solidFill>
                          <a:effectLst/>
                          <a:latin typeface="Calibri" panose="020F0502020204030204" pitchFamily="34" charset="0"/>
                        </a:rPr>
                        <a:t>Young Language</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Documentary</a:t>
                      </a:r>
                    </a:p>
                  </a:txBody>
                  <a:tcPr marL="6350" marR="6350" marT="6350" marB="0" anchor="b"/>
                </a:tc>
                <a:tc>
                  <a:txBody>
                    <a:bodyPr/>
                    <a:lstStyle/>
                    <a:p>
                      <a:pPr algn="ctr" fontAlgn="b"/>
                      <a:r>
                        <a:rPr lang="en-GB" sz="1100" b="0" i="0" u="none" strike="noStrike" dirty="0">
                          <a:solidFill>
                            <a:srgbClr val="000000"/>
                          </a:solidFill>
                          <a:effectLst/>
                          <a:latin typeface="Calibri" panose="020F0502020204030204" pitchFamily="34" charset="0"/>
                        </a:rPr>
                        <a:t>G</a:t>
                      </a:r>
                    </a:p>
                  </a:txBody>
                  <a:tcPr marL="6350" marR="6350" marT="6350" marB="0" anchor="b"/>
                </a:tc>
                <a:tc>
                  <a:txBody>
                    <a:bodyPr/>
                    <a:lstStyle/>
                    <a:p>
                      <a:pPr algn="ctr" fontAlgn="b"/>
                      <a:r>
                        <a:rPr lang="en-GB" sz="1100" b="0" i="0" u="none" strike="noStrike" dirty="0">
                          <a:solidFill>
                            <a:srgbClr val="000000"/>
                          </a:solidFill>
                          <a:effectLst/>
                          <a:latin typeface="Calibri" panose="020F0502020204030204" pitchFamily="34" charset="0"/>
                        </a:rPr>
                        <a:t> $           6.93 </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0.01%</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7</a:t>
                      </a:r>
                    </a:p>
                  </a:txBody>
                  <a:tcPr marL="6350" marR="6350" marT="6350" marB="0" anchor="b"/>
                </a:tc>
                <a:extLst>
                  <a:ext uri="{0D108BD9-81ED-4DB2-BD59-A6C34878D82A}">
                    <a16:rowId xmlns:a16="http://schemas.microsoft.com/office/drawing/2014/main" val="1776140233"/>
                  </a:ext>
                </a:extLst>
              </a:tr>
              <a:tr h="273585">
                <a:tc>
                  <a:txBody>
                    <a:bodyPr/>
                    <a:lstStyle/>
                    <a:p>
                      <a:pPr algn="ctr" fontAlgn="b"/>
                      <a:r>
                        <a:rPr lang="en-GB" sz="1100" b="1" i="0" u="none" strike="noStrike">
                          <a:solidFill>
                            <a:srgbClr val="000000"/>
                          </a:solidFill>
                          <a:effectLst/>
                          <a:latin typeface="Calibri" panose="020F0502020204030204" pitchFamily="34" charset="0"/>
                        </a:rPr>
                        <a:t>Rebel Airport</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Music</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G</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 $           6.93 </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0.01%</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7</a:t>
                      </a:r>
                    </a:p>
                  </a:txBody>
                  <a:tcPr marL="6350" marR="6350" marT="6350" marB="0" anchor="b"/>
                </a:tc>
                <a:extLst>
                  <a:ext uri="{0D108BD9-81ED-4DB2-BD59-A6C34878D82A}">
                    <a16:rowId xmlns:a16="http://schemas.microsoft.com/office/drawing/2014/main" val="2847739086"/>
                  </a:ext>
                </a:extLst>
              </a:tr>
              <a:tr h="344953">
                <a:tc>
                  <a:txBody>
                    <a:bodyPr/>
                    <a:lstStyle/>
                    <a:p>
                      <a:pPr algn="ctr" fontAlgn="b"/>
                      <a:r>
                        <a:rPr lang="en-GB" sz="1100" b="1" i="0" u="none" strike="noStrike">
                          <a:solidFill>
                            <a:srgbClr val="000000"/>
                          </a:solidFill>
                          <a:effectLst/>
                          <a:latin typeface="Calibri" panose="020F0502020204030204" pitchFamily="34" charset="0"/>
                        </a:rPr>
                        <a:t>Cruelty Unforgiven</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Classics</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G</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 $           6.94 </a:t>
                      </a:r>
                    </a:p>
                  </a:txBody>
                  <a:tcPr marL="6350" marR="6350" marT="6350" marB="0" anchor="b"/>
                </a:tc>
                <a:tc>
                  <a:txBody>
                    <a:bodyPr/>
                    <a:lstStyle/>
                    <a:p>
                      <a:pPr algn="ctr" fontAlgn="b"/>
                      <a:r>
                        <a:rPr lang="en-GB" sz="1100" b="0" i="0" u="none" strike="noStrike" dirty="0">
                          <a:solidFill>
                            <a:srgbClr val="000000"/>
                          </a:solidFill>
                          <a:effectLst/>
                          <a:latin typeface="Calibri" panose="020F0502020204030204" pitchFamily="34" charset="0"/>
                        </a:rPr>
                        <a:t>0.01%</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6</a:t>
                      </a:r>
                    </a:p>
                  </a:txBody>
                  <a:tcPr marL="6350" marR="6350" marT="6350" marB="0" anchor="b"/>
                </a:tc>
                <a:extLst>
                  <a:ext uri="{0D108BD9-81ED-4DB2-BD59-A6C34878D82A}">
                    <a16:rowId xmlns:a16="http://schemas.microsoft.com/office/drawing/2014/main" val="2738787328"/>
                  </a:ext>
                </a:extLst>
              </a:tr>
              <a:tr h="344953">
                <a:tc>
                  <a:txBody>
                    <a:bodyPr/>
                    <a:lstStyle/>
                    <a:p>
                      <a:pPr algn="ctr" fontAlgn="b"/>
                      <a:r>
                        <a:rPr lang="en-GB" sz="1100" b="1" i="0" u="none" strike="noStrike">
                          <a:solidFill>
                            <a:srgbClr val="000000"/>
                          </a:solidFill>
                          <a:effectLst/>
                          <a:latin typeface="Calibri" panose="020F0502020204030204" pitchFamily="34" charset="0"/>
                        </a:rPr>
                        <a:t>Treatment Jekyll</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Drama</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PG</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 $           6.94 </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0.01%</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6</a:t>
                      </a:r>
                    </a:p>
                  </a:txBody>
                  <a:tcPr marL="6350" marR="6350" marT="6350" marB="0" anchor="b"/>
                </a:tc>
                <a:extLst>
                  <a:ext uri="{0D108BD9-81ED-4DB2-BD59-A6C34878D82A}">
                    <a16:rowId xmlns:a16="http://schemas.microsoft.com/office/drawing/2014/main" val="3240045888"/>
                  </a:ext>
                </a:extLst>
              </a:tr>
              <a:tr h="273585">
                <a:tc>
                  <a:txBody>
                    <a:bodyPr/>
                    <a:lstStyle/>
                    <a:p>
                      <a:pPr algn="ctr" fontAlgn="b"/>
                      <a:r>
                        <a:rPr lang="en-GB" sz="1100" b="1" i="0" u="none" strike="noStrike">
                          <a:solidFill>
                            <a:srgbClr val="000000"/>
                          </a:solidFill>
                          <a:effectLst/>
                          <a:latin typeface="Calibri" panose="020F0502020204030204" pitchFamily="34" charset="0"/>
                        </a:rPr>
                        <a:t>Lights Deer</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Classics</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R</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 $           7.93 </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0.01%</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7</a:t>
                      </a:r>
                    </a:p>
                  </a:txBody>
                  <a:tcPr marL="6350" marR="6350" marT="6350" marB="0" anchor="b"/>
                </a:tc>
                <a:extLst>
                  <a:ext uri="{0D108BD9-81ED-4DB2-BD59-A6C34878D82A}">
                    <a16:rowId xmlns:a16="http://schemas.microsoft.com/office/drawing/2014/main" val="3173209241"/>
                  </a:ext>
                </a:extLst>
              </a:tr>
              <a:tr h="273585">
                <a:tc>
                  <a:txBody>
                    <a:bodyPr/>
                    <a:lstStyle/>
                    <a:p>
                      <a:pPr algn="ctr" fontAlgn="b"/>
                      <a:r>
                        <a:rPr lang="en-GB" sz="1100" b="1" i="0" u="none" strike="noStrike">
                          <a:solidFill>
                            <a:srgbClr val="000000"/>
                          </a:solidFill>
                          <a:effectLst/>
                          <a:latin typeface="Calibri" panose="020F0502020204030204" pitchFamily="34" charset="0"/>
                        </a:rPr>
                        <a:t>Japanese Run</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Horror</a:t>
                      </a:r>
                    </a:p>
                  </a:txBody>
                  <a:tcPr marL="6350" marR="6350" marT="6350" marB="0" anchor="b"/>
                </a:tc>
                <a:tc>
                  <a:txBody>
                    <a:bodyPr/>
                    <a:lstStyle/>
                    <a:p>
                      <a:pPr algn="ctr" fontAlgn="b"/>
                      <a:r>
                        <a:rPr lang="en-GB" sz="1100" b="0" i="0" u="none" strike="noStrike" dirty="0">
                          <a:solidFill>
                            <a:srgbClr val="000000"/>
                          </a:solidFill>
                          <a:effectLst/>
                          <a:latin typeface="Calibri" panose="020F0502020204030204" pitchFamily="34" charset="0"/>
                        </a:rPr>
                        <a:t>G</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 $           7.94 </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0.01%</a:t>
                      </a:r>
                    </a:p>
                  </a:txBody>
                  <a:tcPr marL="6350" marR="6350" marT="6350" marB="0" anchor="b"/>
                </a:tc>
                <a:tc>
                  <a:txBody>
                    <a:bodyPr/>
                    <a:lstStyle/>
                    <a:p>
                      <a:pPr algn="ctr" fontAlgn="b"/>
                      <a:r>
                        <a:rPr lang="en-GB" sz="1100" b="0" i="0" u="none" strike="noStrike" dirty="0">
                          <a:solidFill>
                            <a:srgbClr val="000000"/>
                          </a:solidFill>
                          <a:effectLst/>
                          <a:latin typeface="Calibri" panose="020F0502020204030204" pitchFamily="34" charset="0"/>
                        </a:rPr>
                        <a:t>6</a:t>
                      </a:r>
                    </a:p>
                  </a:txBody>
                  <a:tcPr marL="6350" marR="6350" marT="6350" marB="0" anchor="b"/>
                </a:tc>
                <a:extLst>
                  <a:ext uri="{0D108BD9-81ED-4DB2-BD59-A6C34878D82A}">
                    <a16:rowId xmlns:a16="http://schemas.microsoft.com/office/drawing/2014/main" val="1451164685"/>
                  </a:ext>
                </a:extLst>
              </a:tr>
              <a:tr h="273585">
                <a:tc>
                  <a:txBody>
                    <a:bodyPr/>
                    <a:lstStyle/>
                    <a:p>
                      <a:pPr algn="ctr" fontAlgn="b"/>
                      <a:r>
                        <a:rPr lang="en-GB" sz="1100" b="1" i="0" u="none" strike="noStrike">
                          <a:solidFill>
                            <a:srgbClr val="000000"/>
                          </a:solidFill>
                          <a:effectLst/>
                          <a:latin typeface="Calibri" panose="020F0502020204030204" pitchFamily="34" charset="0"/>
                        </a:rPr>
                        <a:t>Grand Total</a:t>
                      </a:r>
                    </a:p>
                  </a:txBody>
                  <a:tcPr marL="6350" marR="6350" marT="6350" marB="0" anchor="b"/>
                </a:tc>
                <a:tc>
                  <a:txBody>
                    <a:bodyPr/>
                    <a:lstStyle/>
                    <a:p>
                      <a:pPr algn="ctr" fontAlgn="b"/>
                      <a:endParaRPr lang="en-GB" sz="11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GB" sz="1100" b="1"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GB" sz="1100" b="1" i="0" u="none" strike="noStrike">
                          <a:solidFill>
                            <a:srgbClr val="000000"/>
                          </a:solidFill>
                          <a:effectLst/>
                          <a:latin typeface="Calibri" panose="020F0502020204030204" pitchFamily="34" charset="0"/>
                        </a:rPr>
                        <a:t> $         75.32 </a:t>
                      </a:r>
                    </a:p>
                  </a:txBody>
                  <a:tcPr marL="6350" marR="6350" marT="6350" marB="0" anchor="b"/>
                </a:tc>
                <a:tc>
                  <a:txBody>
                    <a:bodyPr/>
                    <a:lstStyle/>
                    <a:p>
                      <a:pPr algn="ctr" fontAlgn="b"/>
                      <a:r>
                        <a:rPr lang="en-GB" sz="1100" b="1" i="0" u="none" strike="noStrike">
                          <a:solidFill>
                            <a:srgbClr val="000000"/>
                          </a:solidFill>
                          <a:effectLst/>
                          <a:latin typeface="Calibri" panose="020F0502020204030204" pitchFamily="34" charset="0"/>
                        </a:rPr>
                        <a:t>0.12%</a:t>
                      </a:r>
                    </a:p>
                  </a:txBody>
                  <a:tcPr marL="6350" marR="6350" marT="6350" marB="0" anchor="b"/>
                </a:tc>
                <a:tc>
                  <a:txBody>
                    <a:bodyPr/>
                    <a:lstStyle/>
                    <a:p>
                      <a:pPr algn="ctr" fontAlgn="b"/>
                      <a:r>
                        <a:rPr lang="en-GB" sz="1100" b="1" i="0" u="none" strike="noStrike" dirty="0">
                          <a:solidFill>
                            <a:srgbClr val="000000"/>
                          </a:solidFill>
                          <a:effectLst/>
                          <a:latin typeface="Calibri" panose="020F0502020204030204" pitchFamily="34" charset="0"/>
                        </a:rPr>
                        <a:t>68</a:t>
                      </a:r>
                    </a:p>
                  </a:txBody>
                  <a:tcPr marL="6350" marR="6350" marT="6350" marB="0" anchor="b"/>
                </a:tc>
                <a:extLst>
                  <a:ext uri="{0D108BD9-81ED-4DB2-BD59-A6C34878D82A}">
                    <a16:rowId xmlns:a16="http://schemas.microsoft.com/office/drawing/2014/main" val="2919616346"/>
                  </a:ext>
                </a:extLst>
              </a:tr>
            </a:tbl>
          </a:graphicData>
        </a:graphic>
      </p:graphicFrame>
      <p:graphicFrame>
        <p:nvGraphicFramePr>
          <p:cNvPr id="18" name="Table 18">
            <a:extLst>
              <a:ext uri="{FF2B5EF4-FFF2-40B4-BE49-F238E27FC236}">
                <a16:creationId xmlns:a16="http://schemas.microsoft.com/office/drawing/2014/main" id="{6D9784F8-4F15-8005-6CCC-6D923D63F2F6}"/>
              </a:ext>
            </a:extLst>
          </p:cNvPr>
          <p:cNvGraphicFramePr>
            <a:graphicFrameLocks noGrp="1"/>
          </p:cNvGraphicFramePr>
          <p:nvPr>
            <p:ph sz="half" idx="2"/>
            <p:extLst>
              <p:ext uri="{D42A27DB-BD31-4B8C-83A1-F6EECF244321}">
                <p14:modId xmlns:p14="http://schemas.microsoft.com/office/powerpoint/2010/main" val="1961277645"/>
              </p:ext>
            </p:extLst>
          </p:nvPr>
        </p:nvGraphicFramePr>
        <p:xfrm>
          <a:off x="1064749" y="2702103"/>
          <a:ext cx="4764084" cy="3866562"/>
        </p:xfrm>
        <a:graphic>
          <a:graphicData uri="http://schemas.openxmlformats.org/drawingml/2006/table">
            <a:tbl>
              <a:tblPr firstRow="1" bandRow="1">
                <a:tableStyleId>{073A0DAA-6AF3-43AB-8588-CEC1D06C72B9}</a:tableStyleId>
              </a:tblPr>
              <a:tblGrid>
                <a:gridCol w="794014">
                  <a:extLst>
                    <a:ext uri="{9D8B030D-6E8A-4147-A177-3AD203B41FA5}">
                      <a16:colId xmlns:a16="http://schemas.microsoft.com/office/drawing/2014/main" val="4248118534"/>
                    </a:ext>
                  </a:extLst>
                </a:gridCol>
                <a:gridCol w="794014">
                  <a:extLst>
                    <a:ext uri="{9D8B030D-6E8A-4147-A177-3AD203B41FA5}">
                      <a16:colId xmlns:a16="http://schemas.microsoft.com/office/drawing/2014/main" val="2843671185"/>
                    </a:ext>
                  </a:extLst>
                </a:gridCol>
                <a:gridCol w="794014">
                  <a:extLst>
                    <a:ext uri="{9D8B030D-6E8A-4147-A177-3AD203B41FA5}">
                      <a16:colId xmlns:a16="http://schemas.microsoft.com/office/drawing/2014/main" val="1031983507"/>
                    </a:ext>
                  </a:extLst>
                </a:gridCol>
                <a:gridCol w="794014">
                  <a:extLst>
                    <a:ext uri="{9D8B030D-6E8A-4147-A177-3AD203B41FA5}">
                      <a16:colId xmlns:a16="http://schemas.microsoft.com/office/drawing/2014/main" val="2638890275"/>
                    </a:ext>
                  </a:extLst>
                </a:gridCol>
                <a:gridCol w="794014">
                  <a:extLst>
                    <a:ext uri="{9D8B030D-6E8A-4147-A177-3AD203B41FA5}">
                      <a16:colId xmlns:a16="http://schemas.microsoft.com/office/drawing/2014/main" val="2622482486"/>
                    </a:ext>
                  </a:extLst>
                </a:gridCol>
                <a:gridCol w="794014">
                  <a:extLst>
                    <a:ext uri="{9D8B030D-6E8A-4147-A177-3AD203B41FA5}">
                      <a16:colId xmlns:a16="http://schemas.microsoft.com/office/drawing/2014/main" val="958105340"/>
                    </a:ext>
                  </a:extLst>
                </a:gridCol>
              </a:tblGrid>
              <a:tr h="302797">
                <a:tc>
                  <a:txBody>
                    <a:bodyPr/>
                    <a:lstStyle/>
                    <a:p>
                      <a:pPr algn="ctr" fontAlgn="b"/>
                      <a:r>
                        <a:rPr lang="en-GB" sz="1100" b="1" i="0" u="none" strike="noStrike" dirty="0">
                          <a:solidFill>
                            <a:schemeClr val="tx1"/>
                          </a:solidFill>
                          <a:effectLst/>
                          <a:latin typeface="Calibri" panose="020F0502020204030204" pitchFamily="34" charset="0"/>
                        </a:rPr>
                        <a:t>Movie Title</a:t>
                      </a:r>
                    </a:p>
                  </a:txBody>
                  <a:tcPr marL="6350" marR="6350" marT="6350" marB="0" anchor="b"/>
                </a:tc>
                <a:tc>
                  <a:txBody>
                    <a:bodyPr/>
                    <a:lstStyle/>
                    <a:p>
                      <a:pPr algn="ctr" fontAlgn="b"/>
                      <a:r>
                        <a:rPr lang="en-GB" sz="1100" b="1" i="0" u="none" strike="noStrike" dirty="0">
                          <a:solidFill>
                            <a:schemeClr val="tx1"/>
                          </a:solidFill>
                          <a:effectLst/>
                          <a:latin typeface="Calibri" panose="020F0502020204030204" pitchFamily="34" charset="0"/>
                        </a:rPr>
                        <a:t>Genre</a:t>
                      </a:r>
                    </a:p>
                  </a:txBody>
                  <a:tcPr marL="6350" marR="6350" marT="6350" marB="0" anchor="b"/>
                </a:tc>
                <a:tc>
                  <a:txBody>
                    <a:bodyPr/>
                    <a:lstStyle/>
                    <a:p>
                      <a:pPr algn="ctr" fontAlgn="b"/>
                      <a:r>
                        <a:rPr lang="en-GB" sz="1100" b="1" i="0" u="none" strike="noStrike" dirty="0">
                          <a:solidFill>
                            <a:schemeClr val="tx1"/>
                          </a:solidFill>
                          <a:effectLst/>
                          <a:latin typeface="Calibri" panose="020F0502020204030204" pitchFamily="34" charset="0"/>
                        </a:rPr>
                        <a:t>Rating</a:t>
                      </a:r>
                    </a:p>
                  </a:txBody>
                  <a:tcPr marL="6350" marR="6350" marT="6350" marB="0" anchor="b"/>
                </a:tc>
                <a:tc>
                  <a:txBody>
                    <a:bodyPr/>
                    <a:lstStyle/>
                    <a:p>
                      <a:pPr algn="ctr" fontAlgn="b"/>
                      <a:r>
                        <a:rPr lang="en-GB" sz="1100" b="1" i="0" u="none" strike="noStrike" dirty="0">
                          <a:solidFill>
                            <a:schemeClr val="tx1"/>
                          </a:solidFill>
                          <a:effectLst/>
                          <a:latin typeface="Calibri" panose="020F0502020204030204" pitchFamily="34" charset="0"/>
                        </a:rPr>
                        <a:t>Total Revenue</a:t>
                      </a:r>
                    </a:p>
                  </a:txBody>
                  <a:tcPr marL="6350" marR="6350" marT="6350" marB="0" anchor="b"/>
                </a:tc>
                <a:tc>
                  <a:txBody>
                    <a:bodyPr/>
                    <a:lstStyle/>
                    <a:p>
                      <a:pPr algn="ctr" fontAlgn="b"/>
                      <a:r>
                        <a:rPr lang="en-GB" sz="1100" b="1" i="0" u="none" strike="noStrike" dirty="0">
                          <a:solidFill>
                            <a:schemeClr val="tx1"/>
                          </a:solidFill>
                          <a:effectLst/>
                          <a:latin typeface="Calibri" panose="020F0502020204030204" pitchFamily="34" charset="0"/>
                        </a:rPr>
                        <a:t>Percentage of Revenue</a:t>
                      </a:r>
                    </a:p>
                  </a:txBody>
                  <a:tcPr marL="6350" marR="6350" marT="6350" marB="0" anchor="b"/>
                </a:tc>
                <a:tc>
                  <a:txBody>
                    <a:bodyPr/>
                    <a:lstStyle/>
                    <a:p>
                      <a:pPr algn="ctr" fontAlgn="b"/>
                      <a:r>
                        <a:rPr lang="en-GB" sz="1100" b="1" i="0" u="none" strike="noStrike" dirty="0">
                          <a:solidFill>
                            <a:schemeClr val="tx1"/>
                          </a:solidFill>
                          <a:effectLst/>
                          <a:latin typeface="Calibri" panose="020F0502020204030204" pitchFamily="34" charset="0"/>
                        </a:rPr>
                        <a:t>Count of Rentals</a:t>
                      </a:r>
                    </a:p>
                  </a:txBody>
                  <a:tcPr marL="6350" marR="6350" marT="6350" marB="0" anchor="b"/>
                </a:tc>
                <a:extLst>
                  <a:ext uri="{0D108BD9-81ED-4DB2-BD59-A6C34878D82A}">
                    <a16:rowId xmlns:a16="http://schemas.microsoft.com/office/drawing/2014/main" val="3036455018"/>
                  </a:ext>
                </a:extLst>
              </a:tr>
              <a:tr h="302797">
                <a:tc>
                  <a:txBody>
                    <a:bodyPr/>
                    <a:lstStyle/>
                    <a:p>
                      <a:pPr algn="ctr" fontAlgn="b"/>
                      <a:r>
                        <a:rPr lang="en-GB" sz="1100" b="1" i="0" u="none" strike="noStrike" dirty="0">
                          <a:solidFill>
                            <a:srgbClr val="000000"/>
                          </a:solidFill>
                          <a:effectLst/>
                          <a:latin typeface="Calibri" panose="020F0502020204030204" pitchFamily="34" charset="0"/>
                        </a:rPr>
                        <a:t>Telegraph Voyage</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Music</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PG</a:t>
                      </a:r>
                    </a:p>
                  </a:txBody>
                  <a:tcPr marL="6350" marR="6350" marT="6350" marB="0" anchor="b"/>
                </a:tc>
                <a:tc>
                  <a:txBody>
                    <a:bodyPr/>
                    <a:lstStyle/>
                    <a:p>
                      <a:pPr algn="ctr" fontAlgn="b"/>
                      <a:r>
                        <a:rPr lang="en-GB" sz="1100" b="0" i="0" u="none" strike="noStrike" dirty="0">
                          <a:solidFill>
                            <a:srgbClr val="000000"/>
                          </a:solidFill>
                          <a:effectLst/>
                          <a:latin typeface="Calibri" panose="020F0502020204030204" pitchFamily="34" charset="0"/>
                        </a:rPr>
                        <a:t> $      215.75 </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0.35%</a:t>
                      </a:r>
                    </a:p>
                  </a:txBody>
                  <a:tcPr marL="6350" marR="6350" marT="6350" marB="0" anchor="b"/>
                </a:tc>
                <a:tc>
                  <a:txBody>
                    <a:bodyPr/>
                    <a:lstStyle/>
                    <a:p>
                      <a:pPr algn="ctr" fontAlgn="b"/>
                      <a:r>
                        <a:rPr lang="en-GB" sz="1100" b="0" i="0" u="none" strike="noStrike" dirty="0">
                          <a:solidFill>
                            <a:srgbClr val="000000"/>
                          </a:solidFill>
                          <a:effectLst/>
                          <a:latin typeface="Calibri" panose="020F0502020204030204" pitchFamily="34" charset="0"/>
                        </a:rPr>
                        <a:t>25</a:t>
                      </a:r>
                    </a:p>
                  </a:txBody>
                  <a:tcPr marL="6350" marR="6350" marT="6350" marB="0" anchor="b"/>
                </a:tc>
                <a:extLst>
                  <a:ext uri="{0D108BD9-81ED-4DB2-BD59-A6C34878D82A}">
                    <a16:rowId xmlns:a16="http://schemas.microsoft.com/office/drawing/2014/main" val="4021742351"/>
                  </a:ext>
                </a:extLst>
              </a:tr>
              <a:tr h="302797">
                <a:tc>
                  <a:txBody>
                    <a:bodyPr/>
                    <a:lstStyle/>
                    <a:p>
                      <a:pPr algn="ctr" fontAlgn="b"/>
                      <a:r>
                        <a:rPr lang="en-GB" sz="1100" b="1" i="0" u="none" strike="noStrike">
                          <a:solidFill>
                            <a:srgbClr val="000000"/>
                          </a:solidFill>
                          <a:effectLst/>
                          <a:latin typeface="Calibri" panose="020F0502020204030204" pitchFamily="34" charset="0"/>
                        </a:rPr>
                        <a:t>Zorro Ark</a:t>
                      </a:r>
                    </a:p>
                  </a:txBody>
                  <a:tcPr marL="6350" marR="6350" marT="6350" marB="0" anchor="b"/>
                </a:tc>
                <a:tc>
                  <a:txBody>
                    <a:bodyPr/>
                    <a:lstStyle/>
                    <a:p>
                      <a:pPr algn="ctr" fontAlgn="b"/>
                      <a:r>
                        <a:rPr lang="en-GB" sz="1100" b="0" i="0" u="none" strike="noStrike" dirty="0">
                          <a:solidFill>
                            <a:srgbClr val="000000"/>
                          </a:solidFill>
                          <a:effectLst/>
                          <a:latin typeface="Calibri" panose="020F0502020204030204" pitchFamily="34" charset="0"/>
                        </a:rPr>
                        <a:t>Comedy</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NC-17</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 $      199.72 </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0.33%</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28</a:t>
                      </a:r>
                    </a:p>
                  </a:txBody>
                  <a:tcPr marL="6350" marR="6350" marT="6350" marB="0" anchor="b"/>
                </a:tc>
                <a:extLst>
                  <a:ext uri="{0D108BD9-81ED-4DB2-BD59-A6C34878D82A}">
                    <a16:rowId xmlns:a16="http://schemas.microsoft.com/office/drawing/2014/main" val="864083848"/>
                  </a:ext>
                </a:extLst>
              </a:tr>
              <a:tr h="302797">
                <a:tc>
                  <a:txBody>
                    <a:bodyPr/>
                    <a:lstStyle/>
                    <a:p>
                      <a:pPr algn="ctr" fontAlgn="b"/>
                      <a:r>
                        <a:rPr lang="en-GB" sz="1100" b="1" i="0" u="none" strike="noStrike">
                          <a:solidFill>
                            <a:srgbClr val="000000"/>
                          </a:solidFill>
                          <a:effectLst/>
                          <a:latin typeface="Calibri" panose="020F0502020204030204" pitchFamily="34" charset="0"/>
                        </a:rPr>
                        <a:t>Wife Turn</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Documentary</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NC-17</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 $      198.73 </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0.32%</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27</a:t>
                      </a:r>
                    </a:p>
                  </a:txBody>
                  <a:tcPr marL="6350" marR="6350" marT="6350" marB="0" anchor="b"/>
                </a:tc>
                <a:extLst>
                  <a:ext uri="{0D108BD9-81ED-4DB2-BD59-A6C34878D82A}">
                    <a16:rowId xmlns:a16="http://schemas.microsoft.com/office/drawing/2014/main" val="2186355983"/>
                  </a:ext>
                </a:extLst>
              </a:tr>
              <a:tr h="302797">
                <a:tc>
                  <a:txBody>
                    <a:bodyPr/>
                    <a:lstStyle/>
                    <a:p>
                      <a:pPr algn="ctr" fontAlgn="b"/>
                      <a:r>
                        <a:rPr lang="en-GB" sz="1100" b="1" i="0" u="none" strike="noStrike">
                          <a:solidFill>
                            <a:srgbClr val="000000"/>
                          </a:solidFill>
                          <a:effectLst/>
                          <a:latin typeface="Calibri" panose="020F0502020204030204" pitchFamily="34" charset="0"/>
                        </a:rPr>
                        <a:t>Innocent Usual</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Foreign</a:t>
                      </a:r>
                    </a:p>
                  </a:txBody>
                  <a:tcPr marL="6350" marR="6350" marT="6350" marB="0" anchor="b"/>
                </a:tc>
                <a:tc>
                  <a:txBody>
                    <a:bodyPr/>
                    <a:lstStyle/>
                    <a:p>
                      <a:pPr algn="ctr" fontAlgn="b"/>
                      <a:r>
                        <a:rPr lang="en-GB" sz="1100" b="0" i="0" u="none" strike="noStrike" dirty="0">
                          <a:solidFill>
                            <a:srgbClr val="000000"/>
                          </a:solidFill>
                          <a:effectLst/>
                          <a:latin typeface="Calibri" panose="020F0502020204030204" pitchFamily="34" charset="0"/>
                        </a:rPr>
                        <a:t>PG-13</a:t>
                      </a:r>
                    </a:p>
                  </a:txBody>
                  <a:tcPr marL="6350" marR="6350" marT="6350" marB="0" anchor="b"/>
                </a:tc>
                <a:tc>
                  <a:txBody>
                    <a:bodyPr/>
                    <a:lstStyle/>
                    <a:p>
                      <a:pPr algn="ctr" fontAlgn="b"/>
                      <a:r>
                        <a:rPr lang="en-GB" sz="1100" b="0" i="0" u="none" strike="noStrike" dirty="0">
                          <a:solidFill>
                            <a:srgbClr val="000000"/>
                          </a:solidFill>
                          <a:effectLst/>
                          <a:latin typeface="Calibri" panose="020F0502020204030204" pitchFamily="34" charset="0"/>
                        </a:rPr>
                        <a:t> $      191.74 </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0.31%</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26</a:t>
                      </a:r>
                    </a:p>
                  </a:txBody>
                  <a:tcPr marL="6350" marR="6350" marT="6350" marB="0" anchor="b"/>
                </a:tc>
                <a:extLst>
                  <a:ext uri="{0D108BD9-81ED-4DB2-BD59-A6C34878D82A}">
                    <a16:rowId xmlns:a16="http://schemas.microsoft.com/office/drawing/2014/main" val="2380717576"/>
                  </a:ext>
                </a:extLst>
              </a:tr>
              <a:tr h="302797">
                <a:tc>
                  <a:txBody>
                    <a:bodyPr/>
                    <a:lstStyle/>
                    <a:p>
                      <a:pPr algn="ctr" fontAlgn="b"/>
                      <a:r>
                        <a:rPr lang="en-GB" sz="1100" b="1" i="0" u="none" strike="noStrike">
                          <a:solidFill>
                            <a:srgbClr val="000000"/>
                          </a:solidFill>
                          <a:effectLst/>
                          <a:latin typeface="Calibri" panose="020F0502020204030204" pitchFamily="34" charset="0"/>
                        </a:rPr>
                        <a:t>Hustler Party</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Comedy</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NC-17</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 $      190.78 </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0.31%</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22</a:t>
                      </a:r>
                    </a:p>
                  </a:txBody>
                  <a:tcPr marL="6350" marR="6350" marT="6350" marB="0" anchor="b"/>
                </a:tc>
                <a:extLst>
                  <a:ext uri="{0D108BD9-81ED-4DB2-BD59-A6C34878D82A}">
                    <a16:rowId xmlns:a16="http://schemas.microsoft.com/office/drawing/2014/main" val="2775272977"/>
                  </a:ext>
                </a:extLst>
              </a:tr>
              <a:tr h="302797">
                <a:tc>
                  <a:txBody>
                    <a:bodyPr/>
                    <a:lstStyle/>
                    <a:p>
                      <a:pPr algn="ctr" fontAlgn="b"/>
                      <a:r>
                        <a:rPr lang="en-GB" sz="1100" b="1" i="0" u="none" strike="noStrike">
                          <a:solidFill>
                            <a:srgbClr val="000000"/>
                          </a:solidFill>
                          <a:effectLst/>
                          <a:latin typeface="Calibri" panose="020F0502020204030204" pitchFamily="34" charset="0"/>
                        </a:rPr>
                        <a:t>Saturday Lambs</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Sports</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G</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 $      190.74 </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0.31%</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26</a:t>
                      </a:r>
                    </a:p>
                  </a:txBody>
                  <a:tcPr marL="6350" marR="6350" marT="6350" marB="0" anchor="b"/>
                </a:tc>
                <a:extLst>
                  <a:ext uri="{0D108BD9-81ED-4DB2-BD59-A6C34878D82A}">
                    <a16:rowId xmlns:a16="http://schemas.microsoft.com/office/drawing/2014/main" val="4255955789"/>
                  </a:ext>
                </a:extLst>
              </a:tr>
              <a:tr h="302797">
                <a:tc>
                  <a:txBody>
                    <a:bodyPr/>
                    <a:lstStyle/>
                    <a:p>
                      <a:pPr algn="ctr" fontAlgn="b"/>
                      <a:r>
                        <a:rPr lang="en-GB" sz="1100" b="1" i="0" u="none" strike="noStrike">
                          <a:solidFill>
                            <a:srgbClr val="000000"/>
                          </a:solidFill>
                          <a:effectLst/>
                          <a:latin typeface="Calibri" panose="020F0502020204030204" pitchFamily="34" charset="0"/>
                        </a:rPr>
                        <a:t>Titans Jerk</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Sci-Fi</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PG</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 $      186.73 </a:t>
                      </a:r>
                    </a:p>
                  </a:txBody>
                  <a:tcPr marL="6350" marR="6350" marT="6350" marB="0" anchor="b"/>
                </a:tc>
                <a:tc>
                  <a:txBody>
                    <a:bodyPr/>
                    <a:lstStyle/>
                    <a:p>
                      <a:pPr algn="ctr" fontAlgn="b"/>
                      <a:r>
                        <a:rPr lang="en-GB" sz="1100" b="0" i="0" u="none" strike="noStrike" dirty="0">
                          <a:solidFill>
                            <a:srgbClr val="000000"/>
                          </a:solidFill>
                          <a:effectLst/>
                          <a:latin typeface="Calibri" panose="020F0502020204030204" pitchFamily="34" charset="0"/>
                        </a:rPr>
                        <a:t>0.30%</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27</a:t>
                      </a:r>
                    </a:p>
                  </a:txBody>
                  <a:tcPr marL="6350" marR="6350" marT="6350" marB="0" anchor="b"/>
                </a:tc>
                <a:extLst>
                  <a:ext uri="{0D108BD9-81ED-4DB2-BD59-A6C34878D82A}">
                    <a16:rowId xmlns:a16="http://schemas.microsoft.com/office/drawing/2014/main" val="1730727129"/>
                  </a:ext>
                </a:extLst>
              </a:tr>
              <a:tr h="302797">
                <a:tc>
                  <a:txBody>
                    <a:bodyPr/>
                    <a:lstStyle/>
                    <a:p>
                      <a:pPr algn="ctr" fontAlgn="b"/>
                      <a:r>
                        <a:rPr lang="en-GB" sz="1100" b="1" i="0" u="none" strike="noStrike">
                          <a:solidFill>
                            <a:srgbClr val="000000"/>
                          </a:solidFill>
                          <a:effectLst/>
                          <a:latin typeface="Calibri" panose="020F0502020204030204" pitchFamily="34" charset="0"/>
                        </a:rPr>
                        <a:t>Harry Idaho</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Drama</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PG-13</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 $      177.73 </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0.29%</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27</a:t>
                      </a:r>
                    </a:p>
                  </a:txBody>
                  <a:tcPr marL="6350" marR="6350" marT="6350" marB="0" anchor="b"/>
                </a:tc>
                <a:extLst>
                  <a:ext uri="{0D108BD9-81ED-4DB2-BD59-A6C34878D82A}">
                    <a16:rowId xmlns:a16="http://schemas.microsoft.com/office/drawing/2014/main" val="1150801831"/>
                  </a:ext>
                </a:extLst>
              </a:tr>
              <a:tr h="302797">
                <a:tc>
                  <a:txBody>
                    <a:bodyPr/>
                    <a:lstStyle/>
                    <a:p>
                      <a:pPr algn="ctr" fontAlgn="b"/>
                      <a:r>
                        <a:rPr lang="en-GB" sz="1100" b="1" i="0" u="none" strike="noStrike">
                          <a:solidFill>
                            <a:srgbClr val="000000"/>
                          </a:solidFill>
                          <a:effectLst/>
                          <a:latin typeface="Calibri" panose="020F0502020204030204" pitchFamily="34" charset="0"/>
                        </a:rPr>
                        <a:t>Torque Bound</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Drama</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G</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 $      169.76 </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0.28%</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23</a:t>
                      </a:r>
                    </a:p>
                  </a:txBody>
                  <a:tcPr marL="6350" marR="6350" marT="6350" marB="0" anchor="b"/>
                </a:tc>
                <a:extLst>
                  <a:ext uri="{0D108BD9-81ED-4DB2-BD59-A6C34878D82A}">
                    <a16:rowId xmlns:a16="http://schemas.microsoft.com/office/drawing/2014/main" val="2874851844"/>
                  </a:ext>
                </a:extLst>
              </a:tr>
              <a:tr h="302797">
                <a:tc>
                  <a:txBody>
                    <a:bodyPr/>
                    <a:lstStyle/>
                    <a:p>
                      <a:pPr algn="ctr" fontAlgn="b"/>
                      <a:r>
                        <a:rPr lang="en-GB" sz="1100" b="1" i="0" u="none" strike="noStrike">
                          <a:solidFill>
                            <a:srgbClr val="000000"/>
                          </a:solidFill>
                          <a:effectLst/>
                          <a:latin typeface="Calibri" panose="020F0502020204030204" pitchFamily="34" charset="0"/>
                        </a:rPr>
                        <a:t>Dogma Family</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Animation</a:t>
                      </a:r>
                    </a:p>
                  </a:txBody>
                  <a:tcPr marL="6350" marR="6350" marT="6350" marB="0" anchor="b"/>
                </a:tc>
                <a:tc>
                  <a:txBody>
                    <a:bodyPr/>
                    <a:lstStyle/>
                    <a:p>
                      <a:pPr algn="ctr" fontAlgn="b"/>
                      <a:r>
                        <a:rPr lang="en-GB" sz="1100" b="0" i="0" u="none" strike="noStrike" dirty="0">
                          <a:solidFill>
                            <a:srgbClr val="000000"/>
                          </a:solidFill>
                          <a:effectLst/>
                          <a:latin typeface="Calibri" panose="020F0502020204030204" pitchFamily="34" charset="0"/>
                        </a:rPr>
                        <a:t>G</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 $      168.72 </a:t>
                      </a:r>
                    </a:p>
                  </a:txBody>
                  <a:tcPr marL="6350" marR="6350" marT="6350" marB="0" anchor="b"/>
                </a:tc>
                <a:tc>
                  <a:txBody>
                    <a:bodyPr/>
                    <a:lstStyle/>
                    <a:p>
                      <a:pPr algn="ctr" fontAlgn="b"/>
                      <a:r>
                        <a:rPr lang="en-GB" sz="1100" b="0" i="0" u="none" strike="noStrike">
                          <a:solidFill>
                            <a:srgbClr val="000000"/>
                          </a:solidFill>
                          <a:effectLst/>
                          <a:latin typeface="Calibri" panose="020F0502020204030204" pitchFamily="34" charset="0"/>
                        </a:rPr>
                        <a:t>0.28%</a:t>
                      </a:r>
                    </a:p>
                  </a:txBody>
                  <a:tcPr marL="6350" marR="6350" marT="6350" marB="0" anchor="b"/>
                </a:tc>
                <a:tc>
                  <a:txBody>
                    <a:bodyPr/>
                    <a:lstStyle/>
                    <a:p>
                      <a:pPr algn="ctr" fontAlgn="b"/>
                      <a:r>
                        <a:rPr lang="en-GB" sz="1100" b="0" i="0" u="none" strike="noStrike" dirty="0">
                          <a:solidFill>
                            <a:srgbClr val="000000"/>
                          </a:solidFill>
                          <a:effectLst/>
                          <a:latin typeface="Calibri" panose="020F0502020204030204" pitchFamily="34" charset="0"/>
                        </a:rPr>
                        <a:t>28</a:t>
                      </a:r>
                    </a:p>
                  </a:txBody>
                  <a:tcPr marL="6350" marR="6350" marT="6350" marB="0" anchor="b"/>
                </a:tc>
                <a:extLst>
                  <a:ext uri="{0D108BD9-81ED-4DB2-BD59-A6C34878D82A}">
                    <a16:rowId xmlns:a16="http://schemas.microsoft.com/office/drawing/2014/main" val="302148340"/>
                  </a:ext>
                </a:extLst>
              </a:tr>
              <a:tr h="302797">
                <a:tc>
                  <a:txBody>
                    <a:bodyPr/>
                    <a:lstStyle/>
                    <a:p>
                      <a:pPr algn="ctr" fontAlgn="b"/>
                      <a:r>
                        <a:rPr lang="en-GB" sz="1100" b="1" i="0" u="none" strike="noStrike">
                          <a:solidFill>
                            <a:srgbClr val="000000"/>
                          </a:solidFill>
                          <a:effectLst/>
                          <a:latin typeface="Calibri" panose="020F0502020204030204" pitchFamily="34" charset="0"/>
                        </a:rPr>
                        <a:t>Grand Total</a:t>
                      </a:r>
                    </a:p>
                  </a:txBody>
                  <a:tcPr marL="6350" marR="6350" marT="6350" marB="0" anchor="b"/>
                </a:tc>
                <a:tc>
                  <a:txBody>
                    <a:bodyPr/>
                    <a:lstStyle/>
                    <a:p>
                      <a:pPr algn="ctr" fontAlgn="b"/>
                      <a:endParaRPr lang="en-GB" sz="1100" b="1"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endParaRPr lang="en-GB" sz="1100" b="1"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GB" sz="1100" b="1" i="0" u="none" strike="noStrike" dirty="0">
                          <a:solidFill>
                            <a:srgbClr val="000000"/>
                          </a:solidFill>
                          <a:effectLst/>
                          <a:latin typeface="Calibri" panose="020F0502020204030204" pitchFamily="34" charset="0"/>
                        </a:rPr>
                        <a:t> $   1,890.40 </a:t>
                      </a:r>
                    </a:p>
                  </a:txBody>
                  <a:tcPr marL="6350" marR="6350" marT="6350" marB="0" anchor="b"/>
                </a:tc>
                <a:tc>
                  <a:txBody>
                    <a:bodyPr/>
                    <a:lstStyle/>
                    <a:p>
                      <a:pPr algn="ctr" fontAlgn="b"/>
                      <a:r>
                        <a:rPr lang="en-GB" sz="1100" b="1" i="0" u="none" strike="noStrike" dirty="0">
                          <a:solidFill>
                            <a:srgbClr val="000000"/>
                          </a:solidFill>
                          <a:effectLst/>
                          <a:latin typeface="Calibri" panose="020F0502020204030204" pitchFamily="34" charset="0"/>
                        </a:rPr>
                        <a:t>3.08%</a:t>
                      </a:r>
                    </a:p>
                  </a:txBody>
                  <a:tcPr marL="6350" marR="6350" marT="6350" marB="0" anchor="b"/>
                </a:tc>
                <a:tc>
                  <a:txBody>
                    <a:bodyPr/>
                    <a:lstStyle/>
                    <a:p>
                      <a:pPr algn="ctr" fontAlgn="b"/>
                      <a:r>
                        <a:rPr lang="en-GB" sz="1100" b="1" i="0" u="none" strike="noStrike" dirty="0">
                          <a:solidFill>
                            <a:srgbClr val="000000"/>
                          </a:solidFill>
                          <a:effectLst/>
                          <a:latin typeface="Calibri" panose="020F0502020204030204" pitchFamily="34" charset="0"/>
                        </a:rPr>
                        <a:t>259</a:t>
                      </a:r>
                    </a:p>
                  </a:txBody>
                  <a:tcPr marL="6350" marR="6350" marT="6350" marB="0" anchor="b"/>
                </a:tc>
                <a:extLst>
                  <a:ext uri="{0D108BD9-81ED-4DB2-BD59-A6C34878D82A}">
                    <a16:rowId xmlns:a16="http://schemas.microsoft.com/office/drawing/2014/main" val="1540692751"/>
                  </a:ext>
                </a:extLst>
              </a:tr>
            </a:tbl>
          </a:graphicData>
        </a:graphic>
      </p:graphicFrame>
    </p:spTree>
    <p:extLst>
      <p:ext uri="{BB962C8B-B14F-4D97-AF65-F5344CB8AC3E}">
        <p14:creationId xmlns:p14="http://schemas.microsoft.com/office/powerpoint/2010/main" val="31328745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8145B7-0F94-D23A-675A-CFDE6F886C1C}"/>
              </a:ext>
            </a:extLst>
          </p:cNvPr>
          <p:cNvSpPr>
            <a:spLocks noGrp="1"/>
          </p:cNvSpPr>
          <p:nvPr>
            <p:ph type="title"/>
          </p:nvPr>
        </p:nvSpPr>
        <p:spPr>
          <a:xfrm>
            <a:off x="861791" y="835383"/>
            <a:ext cx="3382832" cy="5794017"/>
          </a:xfrm>
        </p:spPr>
        <p:txBody>
          <a:bodyPr vert="horz" lIns="91440" tIns="45720" rIns="91440" bIns="45720" rtlCol="0" anchor="b">
            <a:normAutofit fontScale="90000"/>
          </a:bodyPr>
          <a:lstStyle/>
          <a:p>
            <a:pPr algn="l"/>
            <a:r>
              <a:rPr lang="en-US" sz="2400" dirty="0">
                <a:latin typeface="Aharoni" panose="02010803020104030203" pitchFamily="2" charset="-79"/>
                <a:cs typeface="Aharoni" panose="02010803020104030203" pitchFamily="2" charset="-79"/>
              </a:rPr>
              <a:t>Sports is the highest revenue genre.</a:t>
            </a:r>
            <a:br>
              <a:rPr lang="en-US" sz="2400" dirty="0">
                <a:latin typeface="Aharoni" panose="02010803020104030203" pitchFamily="2" charset="-79"/>
                <a:cs typeface="Aharoni" panose="02010803020104030203" pitchFamily="2" charset="-79"/>
              </a:rPr>
            </a:br>
            <a:br>
              <a:rPr lang="en-US" sz="2400" dirty="0">
                <a:latin typeface="Aharoni" panose="02010803020104030203" pitchFamily="2" charset="-79"/>
                <a:cs typeface="Aharoni" panose="02010803020104030203" pitchFamily="2" charset="-79"/>
              </a:rPr>
            </a:br>
            <a:r>
              <a:rPr lang="en-US" sz="2400" dirty="0">
                <a:latin typeface="Aharoni" panose="02010803020104030203" pitchFamily="2" charset="-79"/>
                <a:cs typeface="Aharoni" panose="02010803020104030203" pitchFamily="2" charset="-79"/>
              </a:rPr>
              <a:t>There is little spread between the proportion of sales across genres meaning we aren’t heavily reliant on  certain genres.</a:t>
            </a:r>
            <a:br>
              <a:rPr lang="en-US" sz="2400" dirty="0">
                <a:latin typeface="Aharoni" panose="02010803020104030203" pitchFamily="2" charset="-79"/>
                <a:cs typeface="Aharoni" panose="02010803020104030203" pitchFamily="2" charset="-79"/>
              </a:rPr>
            </a:br>
            <a:br>
              <a:rPr lang="en-US" sz="2400" dirty="0">
                <a:latin typeface="Aharoni" panose="02010803020104030203" pitchFamily="2" charset="-79"/>
                <a:cs typeface="Aharoni" panose="02010803020104030203" pitchFamily="2" charset="-79"/>
              </a:rPr>
            </a:br>
            <a:r>
              <a:rPr lang="en-US" sz="2400" dirty="0">
                <a:latin typeface="Aharoni" panose="02010803020104030203" pitchFamily="2" charset="-79"/>
                <a:cs typeface="Aharoni" panose="02010803020104030203" pitchFamily="2" charset="-79"/>
              </a:rPr>
              <a:t>Thriller is the least popular genre at less than 0.1% of revenue.</a:t>
            </a:r>
            <a:br>
              <a:rPr lang="en-US" sz="2400" dirty="0">
                <a:latin typeface="Aharoni" panose="02010803020104030203" pitchFamily="2" charset="-79"/>
                <a:cs typeface="Aharoni" panose="02010803020104030203" pitchFamily="2" charset="-79"/>
              </a:rPr>
            </a:br>
            <a:br>
              <a:rPr lang="en-US" sz="2400" dirty="0">
                <a:latin typeface="Aharoni" panose="02010803020104030203" pitchFamily="2" charset="-79"/>
                <a:cs typeface="Aharoni" panose="02010803020104030203" pitchFamily="2" charset="-79"/>
              </a:rPr>
            </a:br>
            <a:br>
              <a:rPr lang="en-US" sz="2400" dirty="0">
                <a:latin typeface="Aharoni" panose="02010803020104030203" pitchFamily="2" charset="-79"/>
                <a:cs typeface="Aharoni" panose="02010803020104030203" pitchFamily="2" charset="-79"/>
              </a:rPr>
            </a:br>
            <a:br>
              <a:rPr lang="en-US" sz="2400" dirty="0"/>
            </a:br>
            <a:endParaRPr lang="en-US" sz="2400" dirty="0"/>
          </a:p>
        </p:txBody>
      </p:sp>
      <p:sp>
        <p:nvSpPr>
          <p:cNvPr id="20" name="Rectangle 19">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26" descr="A picture containing graphical user interface&#10;&#10;Description automatically generated">
            <a:extLst>
              <a:ext uri="{FF2B5EF4-FFF2-40B4-BE49-F238E27FC236}">
                <a16:creationId xmlns:a16="http://schemas.microsoft.com/office/drawing/2014/main" id="{9E943650-1C40-9DD2-B8B5-D19BF67FDE4F}"/>
              </a:ext>
            </a:extLst>
          </p:cNvPr>
          <p:cNvPicPr>
            <a:picLocks noChangeAspect="1"/>
          </p:cNvPicPr>
          <p:nvPr/>
        </p:nvPicPr>
        <p:blipFill>
          <a:blip r:embed="rId3"/>
          <a:srcRect l="1628" r="1628"/>
          <a:stretch>
            <a:fillRect/>
          </a:stretch>
        </p:blipFill>
        <p:spPr>
          <a:xfrm>
            <a:off x="4942115" y="816429"/>
            <a:ext cx="6606420" cy="3092300"/>
          </a:xfrm>
          <a:prstGeom prst="rect">
            <a:avLst/>
          </a:prstGeom>
          <a:effectLst>
            <a:outerShdw blurRad="25400" dir="17880000">
              <a:srgbClr val="000000">
                <a:alpha val="46000"/>
              </a:srgbClr>
            </a:outerShdw>
          </a:effectLst>
        </p:spPr>
      </p:pic>
      <p:sp>
        <p:nvSpPr>
          <p:cNvPr id="5" name="TextBox 4">
            <a:extLst>
              <a:ext uri="{FF2B5EF4-FFF2-40B4-BE49-F238E27FC236}">
                <a16:creationId xmlns:a16="http://schemas.microsoft.com/office/drawing/2014/main" id="{A47739C7-7257-4F67-2A6B-93F36B5A0794}"/>
              </a:ext>
            </a:extLst>
          </p:cNvPr>
          <p:cNvSpPr txBox="1"/>
          <p:nvPr/>
        </p:nvSpPr>
        <p:spPr>
          <a:xfrm>
            <a:off x="6096000" y="4896037"/>
            <a:ext cx="4136572" cy="1015663"/>
          </a:xfrm>
          <a:prstGeom prst="rect">
            <a:avLst/>
          </a:prstGeom>
          <a:solidFill>
            <a:schemeClr val="bg1"/>
          </a:solidFill>
        </p:spPr>
        <p:txBody>
          <a:bodyPr wrap="square" rtlCol="0">
            <a:spAutoFit/>
          </a:bodyPr>
          <a:lstStyle/>
          <a:p>
            <a:r>
              <a:rPr lang="en-GB" sz="2000" dirty="0">
                <a:solidFill>
                  <a:schemeClr val="tx2"/>
                </a:solidFill>
                <a:latin typeface="Aharoni" panose="02010803020104030203" pitchFamily="2" charset="-79"/>
                <a:cs typeface="Aharoni" panose="02010803020104030203" pitchFamily="2" charset="-79"/>
              </a:rPr>
              <a:t>Customers enjoy a wide variety of genres from the </a:t>
            </a:r>
            <a:r>
              <a:rPr lang="en-GB" sz="2000" dirty="0" err="1">
                <a:solidFill>
                  <a:schemeClr val="tx2"/>
                </a:solidFill>
                <a:latin typeface="Aharoni" panose="02010803020104030203" pitchFamily="2" charset="-79"/>
                <a:cs typeface="Aharoni" panose="02010803020104030203" pitchFamily="2" charset="-79"/>
              </a:rPr>
              <a:t>Rockbuster</a:t>
            </a:r>
            <a:r>
              <a:rPr lang="en-GB" sz="2000" dirty="0">
                <a:solidFill>
                  <a:schemeClr val="tx2"/>
                </a:solidFill>
                <a:latin typeface="Aharoni" panose="02010803020104030203" pitchFamily="2" charset="-79"/>
                <a:cs typeface="Aharoni" panose="02010803020104030203" pitchFamily="2" charset="-79"/>
              </a:rPr>
              <a:t> selection.</a:t>
            </a:r>
          </a:p>
        </p:txBody>
      </p:sp>
    </p:spTree>
    <p:extLst>
      <p:ext uri="{BB962C8B-B14F-4D97-AF65-F5344CB8AC3E}">
        <p14:creationId xmlns:p14="http://schemas.microsoft.com/office/powerpoint/2010/main" val="2419442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8145B7-0F94-D23A-675A-CFDE6F886C1C}"/>
              </a:ext>
            </a:extLst>
          </p:cNvPr>
          <p:cNvSpPr>
            <a:spLocks noGrp="1"/>
          </p:cNvSpPr>
          <p:nvPr>
            <p:ph type="title"/>
          </p:nvPr>
        </p:nvSpPr>
        <p:spPr>
          <a:xfrm>
            <a:off x="861791" y="835383"/>
            <a:ext cx="3382832" cy="5794017"/>
          </a:xfrm>
        </p:spPr>
        <p:txBody>
          <a:bodyPr vert="horz" lIns="91440" tIns="45720" rIns="91440" bIns="45720" rtlCol="0" anchor="b">
            <a:normAutofit fontScale="90000"/>
          </a:bodyPr>
          <a:lstStyle/>
          <a:p>
            <a:pPr algn="l"/>
            <a:r>
              <a:rPr lang="en-US" sz="2400" dirty="0">
                <a:latin typeface="Aharoni" panose="02010803020104030203" pitchFamily="2" charset="-79"/>
                <a:cs typeface="Aharoni" panose="02010803020104030203" pitchFamily="2" charset="-79"/>
              </a:rPr>
              <a:t>Although the majority of genres generate significant revenue some have been over invested in compared to the number of rentals.  </a:t>
            </a:r>
            <a:br>
              <a:rPr lang="en-US" sz="2400" dirty="0">
                <a:latin typeface="Aharoni" panose="02010803020104030203" pitchFamily="2" charset="-79"/>
                <a:cs typeface="Aharoni" panose="02010803020104030203" pitchFamily="2" charset="-79"/>
              </a:rPr>
            </a:br>
            <a:br>
              <a:rPr lang="en-US" sz="2400" dirty="0">
                <a:latin typeface="Aharoni" panose="02010803020104030203" pitchFamily="2" charset="-79"/>
                <a:cs typeface="Aharoni" panose="02010803020104030203" pitchFamily="2" charset="-79"/>
              </a:rPr>
            </a:br>
            <a:r>
              <a:rPr lang="en-US" sz="2400" dirty="0">
                <a:latin typeface="Aharoni" panose="02010803020104030203" pitchFamily="2" charset="-79"/>
                <a:cs typeface="Aharoni" panose="02010803020104030203" pitchFamily="2" charset="-79"/>
              </a:rPr>
              <a:t>Mainly:</a:t>
            </a:r>
            <a:br>
              <a:rPr lang="en-US" sz="2400" dirty="0">
                <a:latin typeface="Aharoni" panose="02010803020104030203" pitchFamily="2" charset="-79"/>
                <a:cs typeface="Aharoni" panose="02010803020104030203" pitchFamily="2" charset="-79"/>
              </a:rPr>
            </a:br>
            <a:br>
              <a:rPr lang="en-US" sz="2400" dirty="0">
                <a:latin typeface="Aharoni" panose="02010803020104030203" pitchFamily="2" charset="-79"/>
                <a:cs typeface="Aharoni" panose="02010803020104030203" pitchFamily="2" charset="-79"/>
              </a:rPr>
            </a:br>
            <a:r>
              <a:rPr lang="en-US" sz="2400" dirty="0">
                <a:latin typeface="Aharoni" panose="02010803020104030203" pitchFamily="2" charset="-79"/>
                <a:cs typeface="Aharoni" panose="02010803020104030203" pitchFamily="2" charset="-79"/>
              </a:rPr>
              <a:t>Children</a:t>
            </a:r>
            <a:br>
              <a:rPr lang="en-US" sz="2400" dirty="0">
                <a:latin typeface="Aharoni" panose="02010803020104030203" pitchFamily="2" charset="-79"/>
                <a:cs typeface="Aharoni" panose="02010803020104030203" pitchFamily="2" charset="-79"/>
              </a:rPr>
            </a:br>
            <a:r>
              <a:rPr lang="en-US" sz="2400" dirty="0">
                <a:latin typeface="Aharoni" panose="02010803020104030203" pitchFamily="2" charset="-79"/>
                <a:cs typeface="Aharoni" panose="02010803020104030203" pitchFamily="2" charset="-79"/>
              </a:rPr>
              <a:t>Documentary</a:t>
            </a:r>
            <a:br>
              <a:rPr lang="en-US" sz="2400" dirty="0">
                <a:latin typeface="Aharoni" panose="02010803020104030203" pitchFamily="2" charset="-79"/>
                <a:cs typeface="Aharoni" panose="02010803020104030203" pitchFamily="2" charset="-79"/>
              </a:rPr>
            </a:br>
            <a:r>
              <a:rPr lang="en-US" sz="2400" dirty="0">
                <a:latin typeface="Aharoni" panose="02010803020104030203" pitchFamily="2" charset="-79"/>
                <a:cs typeface="Aharoni" panose="02010803020104030203" pitchFamily="2" charset="-79"/>
              </a:rPr>
              <a:t>Family</a:t>
            </a:r>
            <a:br>
              <a:rPr lang="en-US" sz="2400" dirty="0">
                <a:latin typeface="Aharoni" panose="02010803020104030203" pitchFamily="2" charset="-79"/>
                <a:cs typeface="Aharoni" panose="02010803020104030203" pitchFamily="2" charset="-79"/>
              </a:rPr>
            </a:br>
            <a:r>
              <a:rPr lang="en-US" sz="2400" dirty="0">
                <a:latin typeface="Aharoni" panose="02010803020104030203" pitchFamily="2" charset="-79"/>
                <a:cs typeface="Aharoni" panose="02010803020104030203" pitchFamily="2" charset="-79"/>
              </a:rPr>
              <a:t>Foreign</a:t>
            </a:r>
            <a:br>
              <a:rPr lang="en-US" sz="2400" dirty="0">
                <a:latin typeface="Aharoni" panose="02010803020104030203" pitchFamily="2" charset="-79"/>
                <a:cs typeface="Aharoni" panose="02010803020104030203" pitchFamily="2" charset="-79"/>
              </a:rPr>
            </a:br>
            <a:br>
              <a:rPr lang="en-US" sz="2400" dirty="0">
                <a:latin typeface="Aharoni" panose="02010803020104030203" pitchFamily="2" charset="-79"/>
                <a:cs typeface="Aharoni" panose="02010803020104030203" pitchFamily="2" charset="-79"/>
              </a:rPr>
            </a:br>
            <a:br>
              <a:rPr lang="en-US" sz="2400" dirty="0">
                <a:latin typeface="Aharoni" panose="02010803020104030203" pitchFamily="2" charset="-79"/>
                <a:cs typeface="Aharoni" panose="02010803020104030203" pitchFamily="2" charset="-79"/>
              </a:rPr>
            </a:br>
            <a:br>
              <a:rPr lang="en-US" sz="2400" dirty="0"/>
            </a:br>
            <a:endParaRPr lang="en-US" sz="2400" dirty="0"/>
          </a:p>
        </p:txBody>
      </p:sp>
      <p:sp>
        <p:nvSpPr>
          <p:cNvPr id="20" name="Rectangle 19">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47739C7-7257-4F67-2A6B-93F36B5A0794}"/>
              </a:ext>
            </a:extLst>
          </p:cNvPr>
          <p:cNvSpPr txBox="1"/>
          <p:nvPr/>
        </p:nvSpPr>
        <p:spPr>
          <a:xfrm>
            <a:off x="6096000" y="4896037"/>
            <a:ext cx="4136572" cy="1015663"/>
          </a:xfrm>
          <a:prstGeom prst="rect">
            <a:avLst/>
          </a:prstGeom>
          <a:solidFill>
            <a:schemeClr val="bg1"/>
          </a:solidFill>
        </p:spPr>
        <p:txBody>
          <a:bodyPr wrap="square" rtlCol="0">
            <a:spAutoFit/>
          </a:bodyPr>
          <a:lstStyle/>
          <a:p>
            <a:r>
              <a:rPr lang="en-GB" sz="2000" dirty="0">
                <a:solidFill>
                  <a:schemeClr val="tx2"/>
                </a:solidFill>
                <a:latin typeface="Aharoni" panose="02010803020104030203" pitchFamily="2" charset="-79"/>
                <a:cs typeface="Aharoni" panose="02010803020104030203" pitchFamily="2" charset="-79"/>
              </a:rPr>
              <a:t>Reducing selection of these genres allows more investment into best performing genres.</a:t>
            </a:r>
          </a:p>
        </p:txBody>
      </p:sp>
      <p:pic>
        <p:nvPicPr>
          <p:cNvPr id="4" name="Picture 3" descr="Chart, waterfall chart&#10;&#10;Description automatically generated">
            <a:extLst>
              <a:ext uri="{FF2B5EF4-FFF2-40B4-BE49-F238E27FC236}">
                <a16:creationId xmlns:a16="http://schemas.microsoft.com/office/drawing/2014/main" id="{2E59C4A4-68F5-EC06-872F-5EFF0C44B39B}"/>
              </a:ext>
            </a:extLst>
          </p:cNvPr>
          <p:cNvPicPr>
            <a:picLocks noChangeAspect="1"/>
          </p:cNvPicPr>
          <p:nvPr/>
        </p:nvPicPr>
        <p:blipFill>
          <a:blip r:embed="rId3"/>
          <a:stretch>
            <a:fillRect/>
          </a:stretch>
        </p:blipFill>
        <p:spPr>
          <a:xfrm>
            <a:off x="4986351" y="321923"/>
            <a:ext cx="6994210" cy="3716678"/>
          </a:xfrm>
          <a:prstGeom prst="rect">
            <a:avLst/>
          </a:prstGeom>
        </p:spPr>
      </p:pic>
    </p:spTree>
    <p:extLst>
      <p:ext uri="{BB962C8B-B14F-4D97-AF65-F5344CB8AC3E}">
        <p14:creationId xmlns:p14="http://schemas.microsoft.com/office/powerpoint/2010/main" val="407501001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3.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4.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5.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6.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2C4C00F4-06E9-43E3-AD97-88A857CEFA82}">
  <ds:schemaRefs>
    <ds:schemaRef ds:uri="71af3243-3dd4-4a8d-8c0d-dd76da1f02a5"/>
    <ds:schemaRef ds:uri="16c05727-aa75-4e4a-9b5f-8a80a1165891"/>
    <ds:schemaRef ds:uri="http://purl.org/dc/elements/1.1/"/>
    <ds:schemaRef ds:uri="http://schemas.microsoft.com/office/2006/documentManagement/types"/>
    <ds:schemaRef ds:uri="http://schemas.microsoft.com/office/2006/metadata/properties"/>
    <ds:schemaRef ds:uri="http://www.w3.org/XML/1998/namespace"/>
    <ds:schemaRef ds:uri="http://purl.org/dc/terms/"/>
    <ds:schemaRef ds:uri="http://purl.org/dc/dcmitype/"/>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{3D4AC386-313A-49D6-94C7-3AD5571E341E}tf55705232_win32</Template>
  <TotalTime>23477</TotalTime>
  <Words>1140</Words>
  <Application>Microsoft Office PowerPoint</Application>
  <PresentationFormat>Widescreen</PresentationFormat>
  <Paragraphs>301</Paragraphs>
  <Slides>19</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Aharoni</vt:lpstr>
      <vt:lpstr>Calibri</vt:lpstr>
      <vt:lpstr>Goudy Old Style</vt:lpstr>
      <vt:lpstr>Wingdings 2</vt:lpstr>
      <vt:lpstr>SlateVTI</vt:lpstr>
      <vt:lpstr>Rockbuster Stealth</vt:lpstr>
      <vt:lpstr>Objective</vt:lpstr>
      <vt:lpstr>Data Overview</vt:lpstr>
      <vt:lpstr>PowerPoint Presentation</vt:lpstr>
      <vt:lpstr>What is the average rental duration for all videos? </vt:lpstr>
      <vt:lpstr>PowerPoint Presentation</vt:lpstr>
      <vt:lpstr>There are no key identifiable drivers behind the highest and lowest revenue generating movies such as Genre or Rating.  The percentage of revenue from the top 10 movies is small meaning we are not heavily reliant on certain titles to drive revenue. </vt:lpstr>
      <vt:lpstr>Sports is the highest revenue genre.  There is little spread between the proportion of sales across genres meaning we aren’t heavily reliant on  certain genres.  Thriller is the least popular genre at less than 0.1% of revenue.    </vt:lpstr>
      <vt:lpstr>Although the majority of genres generate significant revenue some have been over invested in compared to the number of rentals.    Mainly:  Children Documentary Family Foreign    </vt:lpstr>
      <vt:lpstr>PG-13 rating generates the most revenue but based on proportion of sales there is no outstanding driver.     Selection of G and NC-17 could be reduced to invest in more PG and PG-13 titles.     </vt:lpstr>
      <vt:lpstr>PowerPoint Presentation</vt:lpstr>
      <vt:lpstr>PowerPoint Presentation</vt:lpstr>
      <vt:lpstr>There is a correlation between customer count and revenue.    Our top 10 countries are the same for both metrics and account for over 50% of both revenue and customer count.  Top 5 Countries: India China USA Japan Mexico </vt:lpstr>
      <vt:lpstr>PowerPoint Presentation</vt:lpstr>
      <vt:lpstr>  </vt:lpstr>
      <vt:lpstr>Do sales figures vary between geographic regions?  </vt:lpstr>
      <vt:lpstr>Launch Strategy</vt:lpstr>
      <vt:lpstr>Next Steps</vt:lpstr>
      <vt:lpstr>Thank you.  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Rockbuster Stealth</dc:title>
  <dc:creator>ruthforster26@gmail.com</dc:creator>
  <cp:lastModifiedBy>ruthforster26@gmail.com</cp:lastModifiedBy>
  <cp:revision>1</cp:revision>
  <dcterms:created xsi:type="dcterms:W3CDTF">2022-06-24T12:06:21Z</dcterms:created>
  <dcterms:modified xsi:type="dcterms:W3CDTF">2022-08-31T16:21:31Z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